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3" r:id="rId4"/>
  </p:sldMasterIdLst>
  <p:notesMasterIdLst>
    <p:notesMasterId r:id="rId15"/>
  </p:notesMasterIdLst>
  <p:handoutMasterIdLst>
    <p:handoutMasterId r:id="rId16"/>
  </p:handoutMasterIdLst>
  <p:sldIdLst>
    <p:sldId id="257" r:id="rId5"/>
    <p:sldId id="303" r:id="rId6"/>
    <p:sldId id="281" r:id="rId7"/>
    <p:sldId id="258" r:id="rId8"/>
    <p:sldId id="304" r:id="rId9"/>
    <p:sldId id="282" r:id="rId10"/>
    <p:sldId id="262" r:id="rId11"/>
    <p:sldId id="302" r:id="rId12"/>
    <p:sldId id="305" r:id="rId13"/>
    <p:sldId id="30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0083"/>
    <a:srgbClr val="FFD038"/>
    <a:srgbClr val="B7B4BE"/>
    <a:srgbClr val="DEDAE0"/>
    <a:srgbClr val="6D9028"/>
    <a:srgbClr val="638225"/>
    <a:srgbClr val="E1504F"/>
    <a:srgbClr val="76D8EE"/>
    <a:srgbClr val="C783FF"/>
    <a:srgbClr val="FFE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1" autoAdjust="0"/>
    <p:restoredTop sz="94691" autoAdjust="0"/>
  </p:normalViewPr>
  <p:slideViewPr>
    <p:cSldViewPr snapToGrid="0" snapToObjects="1">
      <p:cViewPr varScale="1">
        <p:scale>
          <a:sx n="35" d="100"/>
          <a:sy n="35" d="100"/>
        </p:scale>
        <p:origin x="902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DBA1C-46F9-A548-BD21-7C1FD2757F96}" type="doc">
      <dgm:prSet loTypeId="urn:microsoft.com/office/officeart/2005/8/layout/radial1" loCatId="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BD5954AB-BC27-454A-8949-A2A0BED503E5}">
      <dgm:prSet phldrT="[Text]"/>
      <dgm:spPr/>
      <dgm:t>
        <a:bodyPr/>
        <a:lstStyle/>
        <a:p>
          <a:r>
            <a:rPr lang="en-US" b="0" dirty="0">
              <a:latin typeface="Arial"/>
              <a:cs typeface="Arial"/>
            </a:rPr>
            <a:t>Types of Legal Structures</a:t>
          </a:r>
        </a:p>
      </dgm:t>
    </dgm:pt>
    <dgm:pt modelId="{6FABF817-228A-7D4C-AABF-EA18E7DFE654}" type="parTrans" cxnId="{1FC05226-DED9-8B46-B337-F9634CA48E92}">
      <dgm:prSet/>
      <dgm:spPr/>
      <dgm:t>
        <a:bodyPr/>
        <a:lstStyle/>
        <a:p>
          <a:endParaRPr lang="en-US"/>
        </a:p>
      </dgm:t>
    </dgm:pt>
    <dgm:pt modelId="{FD240FFD-6E36-5F4D-A4A6-26ACF2B4A44A}" type="sibTrans" cxnId="{1FC05226-DED9-8B46-B337-F9634CA48E92}">
      <dgm:prSet/>
      <dgm:spPr/>
      <dgm:t>
        <a:bodyPr/>
        <a:lstStyle/>
        <a:p>
          <a:endParaRPr lang="en-US"/>
        </a:p>
      </dgm:t>
    </dgm:pt>
    <dgm:pt modelId="{3EED1BBF-C526-B942-8FDF-CAEEE7E67A12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Sole Proprietor</a:t>
          </a:r>
        </a:p>
      </dgm:t>
    </dgm:pt>
    <dgm:pt modelId="{D81827B6-150B-DC47-8C1D-0D19DEF42619}" type="parTrans" cxnId="{266AF754-0304-934C-A537-B1767A3C595C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1829A0C9-4191-A74C-BDF0-5E55EE986C1D}" type="sibTrans" cxnId="{266AF754-0304-934C-A537-B1767A3C595C}">
      <dgm:prSet/>
      <dgm:spPr/>
      <dgm:t>
        <a:bodyPr/>
        <a:lstStyle/>
        <a:p>
          <a:endParaRPr lang="en-US"/>
        </a:p>
      </dgm:t>
    </dgm:pt>
    <dgm:pt modelId="{4CBB836C-EE5D-BB48-A18B-42B4AAEACB36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General Partnerships</a:t>
          </a:r>
        </a:p>
      </dgm:t>
    </dgm:pt>
    <dgm:pt modelId="{17FD8A09-1DE8-4C45-837A-600CDF29FFAC}" type="parTrans" cxnId="{D19F6A18-E13D-D24F-AD61-7765229033C9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C2067C57-BCB9-4B42-8131-DE0E1A11F2DC}" type="sibTrans" cxnId="{D19F6A18-E13D-D24F-AD61-7765229033C9}">
      <dgm:prSet/>
      <dgm:spPr/>
      <dgm:t>
        <a:bodyPr/>
        <a:lstStyle/>
        <a:p>
          <a:endParaRPr lang="en-US"/>
        </a:p>
      </dgm:t>
    </dgm:pt>
    <dgm:pt modelId="{DB335FB4-77A5-CD4C-AA5F-3C70D96C73EC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Company Limited by Shares</a:t>
          </a:r>
        </a:p>
      </dgm:t>
    </dgm:pt>
    <dgm:pt modelId="{DFCACCEE-E7FC-6C4E-BE9B-CB7E3B26886C}" type="parTrans" cxnId="{4AC37C6D-2D5F-D748-9C77-16EC16972609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57FF34B6-6775-AD40-B029-96E193854679}" type="sibTrans" cxnId="{4AC37C6D-2D5F-D748-9C77-16EC16972609}">
      <dgm:prSet/>
      <dgm:spPr/>
      <dgm:t>
        <a:bodyPr/>
        <a:lstStyle/>
        <a:p>
          <a:endParaRPr lang="en-US"/>
        </a:p>
      </dgm:t>
    </dgm:pt>
    <dgm:pt modelId="{924DA160-368F-0A48-ACD6-E7EDD79C537C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Company Limited by Guarantee</a:t>
          </a:r>
        </a:p>
      </dgm:t>
    </dgm:pt>
    <dgm:pt modelId="{C97C498F-3CFF-8742-AEC2-557F7563CBF7}" type="parTrans" cxnId="{197D2AE7-1282-F74F-95C2-6485E2E1E19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C7403EB9-3F84-5B4D-B957-4FBFD8EB5B05}" type="sibTrans" cxnId="{197D2AE7-1282-F74F-95C2-6485E2E1E194}">
      <dgm:prSet/>
      <dgm:spPr/>
      <dgm:t>
        <a:bodyPr/>
        <a:lstStyle/>
        <a:p>
          <a:endParaRPr lang="en-US"/>
        </a:p>
      </dgm:t>
    </dgm:pt>
    <dgm:pt modelId="{B2BB836D-0EBD-4243-84E2-650951720AF9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Limited Liability Company (LLC)</a:t>
          </a:r>
        </a:p>
      </dgm:t>
    </dgm:pt>
    <dgm:pt modelId="{D7644D73-3D84-BC4E-969A-781DA01BF5F9}" type="parTrans" cxnId="{7EECEF5E-C99E-6A44-82ED-2AADD26120AB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7F274772-C949-794F-A5F3-B2AF8A0591CF}" type="sibTrans" cxnId="{7EECEF5E-C99E-6A44-82ED-2AADD26120AB}">
      <dgm:prSet/>
      <dgm:spPr/>
      <dgm:t>
        <a:bodyPr/>
        <a:lstStyle/>
        <a:p>
          <a:endParaRPr lang="en-US"/>
        </a:p>
      </dgm:t>
    </dgm:pt>
    <dgm:pt modelId="{C5445ED5-F0AF-B84B-962C-BD8113BD3438}" type="pres">
      <dgm:prSet presAssocID="{91EDBA1C-46F9-A548-BD21-7C1FD2757F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75A4D3C-B034-0949-BBDB-866D8EB8EA10}" type="pres">
      <dgm:prSet presAssocID="{BD5954AB-BC27-454A-8949-A2A0BED503E5}" presName="centerShape" presStyleLbl="node0" presStyleIdx="0" presStyleCnt="1"/>
      <dgm:spPr/>
    </dgm:pt>
    <dgm:pt modelId="{916F0F42-393E-CD41-9A6A-D691AB3C7801}" type="pres">
      <dgm:prSet presAssocID="{D81827B6-150B-DC47-8C1D-0D19DEF42619}" presName="Name9" presStyleLbl="parChTrans1D2" presStyleIdx="0" presStyleCnt="5"/>
      <dgm:spPr/>
    </dgm:pt>
    <dgm:pt modelId="{7D2724BE-48F7-EA41-A589-60C7A3A55246}" type="pres">
      <dgm:prSet presAssocID="{D81827B6-150B-DC47-8C1D-0D19DEF42619}" presName="connTx" presStyleLbl="parChTrans1D2" presStyleIdx="0" presStyleCnt="5"/>
      <dgm:spPr/>
    </dgm:pt>
    <dgm:pt modelId="{E4CC62C0-159D-EF42-8C84-31E949104A7C}" type="pres">
      <dgm:prSet presAssocID="{3EED1BBF-C526-B942-8FDF-CAEEE7E67A12}" presName="node" presStyleLbl="node1" presStyleIdx="0" presStyleCnt="5" custRadScaleRad="101081">
        <dgm:presLayoutVars>
          <dgm:bulletEnabled val="1"/>
        </dgm:presLayoutVars>
      </dgm:prSet>
      <dgm:spPr/>
    </dgm:pt>
    <dgm:pt modelId="{07D6B6EC-01C7-2840-86E3-108AE832C91C}" type="pres">
      <dgm:prSet presAssocID="{17FD8A09-1DE8-4C45-837A-600CDF29FFAC}" presName="Name9" presStyleLbl="parChTrans1D2" presStyleIdx="1" presStyleCnt="5"/>
      <dgm:spPr/>
    </dgm:pt>
    <dgm:pt modelId="{BB0B41D3-79F0-D543-BA68-CB31C3E3D0B3}" type="pres">
      <dgm:prSet presAssocID="{17FD8A09-1DE8-4C45-837A-600CDF29FFAC}" presName="connTx" presStyleLbl="parChTrans1D2" presStyleIdx="1" presStyleCnt="5"/>
      <dgm:spPr/>
    </dgm:pt>
    <dgm:pt modelId="{DF506842-4662-F04A-BCA6-0623E46FA806}" type="pres">
      <dgm:prSet presAssocID="{4CBB836C-EE5D-BB48-A18B-42B4AAEACB36}" presName="node" presStyleLbl="node1" presStyleIdx="1" presStyleCnt="5">
        <dgm:presLayoutVars>
          <dgm:bulletEnabled val="1"/>
        </dgm:presLayoutVars>
      </dgm:prSet>
      <dgm:spPr/>
    </dgm:pt>
    <dgm:pt modelId="{53E21EF4-825B-9244-BBCB-C9EDCBB4EE37}" type="pres">
      <dgm:prSet presAssocID="{DFCACCEE-E7FC-6C4E-BE9B-CB7E3B26886C}" presName="Name9" presStyleLbl="parChTrans1D2" presStyleIdx="2" presStyleCnt="5"/>
      <dgm:spPr/>
    </dgm:pt>
    <dgm:pt modelId="{F6AF020F-5700-394E-904C-2D46D2210C56}" type="pres">
      <dgm:prSet presAssocID="{DFCACCEE-E7FC-6C4E-BE9B-CB7E3B26886C}" presName="connTx" presStyleLbl="parChTrans1D2" presStyleIdx="2" presStyleCnt="5"/>
      <dgm:spPr/>
    </dgm:pt>
    <dgm:pt modelId="{F61FC3E6-3124-F04D-A72F-64EF075D4A39}" type="pres">
      <dgm:prSet presAssocID="{DB335FB4-77A5-CD4C-AA5F-3C70D96C73EC}" presName="node" presStyleLbl="node1" presStyleIdx="2" presStyleCnt="5" custRadScaleRad="98919">
        <dgm:presLayoutVars>
          <dgm:bulletEnabled val="1"/>
        </dgm:presLayoutVars>
      </dgm:prSet>
      <dgm:spPr/>
    </dgm:pt>
    <dgm:pt modelId="{70CDA778-84C5-6243-B2B2-0507A068BBD8}" type="pres">
      <dgm:prSet presAssocID="{C97C498F-3CFF-8742-AEC2-557F7563CBF7}" presName="Name9" presStyleLbl="parChTrans1D2" presStyleIdx="3" presStyleCnt="5"/>
      <dgm:spPr/>
    </dgm:pt>
    <dgm:pt modelId="{771B8102-EBB7-5A4B-899A-ECE5343F3C4C}" type="pres">
      <dgm:prSet presAssocID="{C97C498F-3CFF-8742-AEC2-557F7563CBF7}" presName="connTx" presStyleLbl="parChTrans1D2" presStyleIdx="3" presStyleCnt="5"/>
      <dgm:spPr/>
    </dgm:pt>
    <dgm:pt modelId="{03CFDB69-58A5-4C41-90AD-1913B3433A42}" type="pres">
      <dgm:prSet presAssocID="{924DA160-368F-0A48-ACD6-E7EDD79C537C}" presName="node" presStyleLbl="node1" presStyleIdx="3" presStyleCnt="5" custRadScaleRad="99464" custRadScaleInc="1797">
        <dgm:presLayoutVars>
          <dgm:bulletEnabled val="1"/>
        </dgm:presLayoutVars>
      </dgm:prSet>
      <dgm:spPr/>
    </dgm:pt>
    <dgm:pt modelId="{9FF01E2C-4B98-5543-9369-D4EF8CE524D3}" type="pres">
      <dgm:prSet presAssocID="{D7644D73-3D84-BC4E-969A-781DA01BF5F9}" presName="Name9" presStyleLbl="parChTrans1D2" presStyleIdx="4" presStyleCnt="5"/>
      <dgm:spPr/>
    </dgm:pt>
    <dgm:pt modelId="{110DB541-ADD4-D74A-916A-8C91EE5F58CA}" type="pres">
      <dgm:prSet presAssocID="{D7644D73-3D84-BC4E-969A-781DA01BF5F9}" presName="connTx" presStyleLbl="parChTrans1D2" presStyleIdx="4" presStyleCnt="5"/>
      <dgm:spPr/>
    </dgm:pt>
    <dgm:pt modelId="{8CA09A74-CB90-4049-BDD3-FC8A09FAAE65}" type="pres">
      <dgm:prSet presAssocID="{B2BB836D-0EBD-4243-84E2-650951720AF9}" presName="node" presStyleLbl="node1" presStyleIdx="4" presStyleCnt="5" custRadScaleRad="100545" custRadScaleInc="1778">
        <dgm:presLayoutVars>
          <dgm:bulletEnabled val="1"/>
        </dgm:presLayoutVars>
      </dgm:prSet>
      <dgm:spPr/>
    </dgm:pt>
  </dgm:ptLst>
  <dgm:cxnLst>
    <dgm:cxn modelId="{D19F6A18-E13D-D24F-AD61-7765229033C9}" srcId="{BD5954AB-BC27-454A-8949-A2A0BED503E5}" destId="{4CBB836C-EE5D-BB48-A18B-42B4AAEACB36}" srcOrd="1" destOrd="0" parTransId="{17FD8A09-1DE8-4C45-837A-600CDF29FFAC}" sibTransId="{C2067C57-BCB9-4B42-8131-DE0E1A11F2DC}"/>
    <dgm:cxn modelId="{1FC05226-DED9-8B46-B337-F9634CA48E92}" srcId="{91EDBA1C-46F9-A548-BD21-7C1FD2757F96}" destId="{BD5954AB-BC27-454A-8949-A2A0BED503E5}" srcOrd="0" destOrd="0" parTransId="{6FABF817-228A-7D4C-AABF-EA18E7DFE654}" sibTransId="{FD240FFD-6E36-5F4D-A4A6-26ACF2B4A44A}"/>
    <dgm:cxn modelId="{EEE2F62B-5550-4F4F-941B-08896BD6DC97}" type="presOf" srcId="{D81827B6-150B-DC47-8C1D-0D19DEF42619}" destId="{916F0F42-393E-CD41-9A6A-D691AB3C7801}" srcOrd="0" destOrd="0" presId="urn:microsoft.com/office/officeart/2005/8/layout/radial1"/>
    <dgm:cxn modelId="{6695C92C-CF30-534D-B0E4-99EBE6C5BA42}" type="presOf" srcId="{D81827B6-150B-DC47-8C1D-0D19DEF42619}" destId="{7D2724BE-48F7-EA41-A589-60C7A3A55246}" srcOrd="1" destOrd="0" presId="urn:microsoft.com/office/officeart/2005/8/layout/radial1"/>
    <dgm:cxn modelId="{F8023E2E-75A7-1745-83C0-E3E11D4C68BC}" type="presOf" srcId="{DFCACCEE-E7FC-6C4E-BE9B-CB7E3B26886C}" destId="{53E21EF4-825B-9244-BBCB-C9EDCBB4EE37}" srcOrd="0" destOrd="0" presId="urn:microsoft.com/office/officeart/2005/8/layout/radial1"/>
    <dgm:cxn modelId="{65915139-5015-6343-A0D5-A124CA30921C}" type="presOf" srcId="{DFCACCEE-E7FC-6C4E-BE9B-CB7E3B26886C}" destId="{F6AF020F-5700-394E-904C-2D46D2210C56}" srcOrd="1" destOrd="0" presId="urn:microsoft.com/office/officeart/2005/8/layout/radial1"/>
    <dgm:cxn modelId="{7EECEF5E-C99E-6A44-82ED-2AADD26120AB}" srcId="{BD5954AB-BC27-454A-8949-A2A0BED503E5}" destId="{B2BB836D-0EBD-4243-84E2-650951720AF9}" srcOrd="4" destOrd="0" parTransId="{D7644D73-3D84-BC4E-969A-781DA01BF5F9}" sibTransId="{7F274772-C949-794F-A5F3-B2AF8A0591CF}"/>
    <dgm:cxn modelId="{ADAB2E6A-8ACB-5A48-8464-EBF52A676333}" type="presOf" srcId="{924DA160-368F-0A48-ACD6-E7EDD79C537C}" destId="{03CFDB69-58A5-4C41-90AD-1913B3433A42}" srcOrd="0" destOrd="0" presId="urn:microsoft.com/office/officeart/2005/8/layout/radial1"/>
    <dgm:cxn modelId="{4AC37C6D-2D5F-D748-9C77-16EC16972609}" srcId="{BD5954AB-BC27-454A-8949-A2A0BED503E5}" destId="{DB335FB4-77A5-CD4C-AA5F-3C70D96C73EC}" srcOrd="2" destOrd="0" parTransId="{DFCACCEE-E7FC-6C4E-BE9B-CB7E3B26886C}" sibTransId="{57FF34B6-6775-AD40-B029-96E193854679}"/>
    <dgm:cxn modelId="{401A8C6F-1F58-0248-B432-EFD8C4F45B0D}" type="presOf" srcId="{BD5954AB-BC27-454A-8949-A2A0BED503E5}" destId="{375A4D3C-B034-0949-BBDB-866D8EB8EA10}" srcOrd="0" destOrd="0" presId="urn:microsoft.com/office/officeart/2005/8/layout/radial1"/>
    <dgm:cxn modelId="{266AF754-0304-934C-A537-B1767A3C595C}" srcId="{BD5954AB-BC27-454A-8949-A2A0BED503E5}" destId="{3EED1BBF-C526-B942-8FDF-CAEEE7E67A12}" srcOrd="0" destOrd="0" parTransId="{D81827B6-150B-DC47-8C1D-0D19DEF42619}" sibTransId="{1829A0C9-4191-A74C-BDF0-5E55EE986C1D}"/>
    <dgm:cxn modelId="{AEEAA57A-1101-5342-8C7F-734DBDE43453}" type="presOf" srcId="{17FD8A09-1DE8-4C45-837A-600CDF29FFAC}" destId="{07D6B6EC-01C7-2840-86E3-108AE832C91C}" srcOrd="0" destOrd="0" presId="urn:microsoft.com/office/officeart/2005/8/layout/radial1"/>
    <dgm:cxn modelId="{9F05F29A-5D9D-2540-B020-778CDF8892C1}" type="presOf" srcId="{3EED1BBF-C526-B942-8FDF-CAEEE7E67A12}" destId="{E4CC62C0-159D-EF42-8C84-31E949104A7C}" srcOrd="0" destOrd="0" presId="urn:microsoft.com/office/officeart/2005/8/layout/radial1"/>
    <dgm:cxn modelId="{411DC9AB-0315-D44A-AE6B-87A2C39E3E71}" type="presOf" srcId="{C97C498F-3CFF-8742-AEC2-557F7563CBF7}" destId="{771B8102-EBB7-5A4B-899A-ECE5343F3C4C}" srcOrd="1" destOrd="0" presId="urn:microsoft.com/office/officeart/2005/8/layout/radial1"/>
    <dgm:cxn modelId="{463E6EB1-4DCC-BD47-89F2-209D88D91F61}" type="presOf" srcId="{C97C498F-3CFF-8742-AEC2-557F7563CBF7}" destId="{70CDA778-84C5-6243-B2B2-0507A068BBD8}" srcOrd="0" destOrd="0" presId="urn:microsoft.com/office/officeart/2005/8/layout/radial1"/>
    <dgm:cxn modelId="{8B6D36BC-99C0-F54E-A045-A1BE6ADD19F3}" type="presOf" srcId="{DB335FB4-77A5-CD4C-AA5F-3C70D96C73EC}" destId="{F61FC3E6-3124-F04D-A72F-64EF075D4A39}" srcOrd="0" destOrd="0" presId="urn:microsoft.com/office/officeart/2005/8/layout/radial1"/>
    <dgm:cxn modelId="{A6AA60C4-2B00-A648-A5C0-37B83CEB370C}" type="presOf" srcId="{4CBB836C-EE5D-BB48-A18B-42B4AAEACB36}" destId="{DF506842-4662-F04A-BCA6-0623E46FA806}" srcOrd="0" destOrd="0" presId="urn:microsoft.com/office/officeart/2005/8/layout/radial1"/>
    <dgm:cxn modelId="{0084DFC8-98E7-6C46-96A8-415021C35CA0}" type="presOf" srcId="{B2BB836D-0EBD-4243-84E2-650951720AF9}" destId="{8CA09A74-CB90-4049-BDD3-FC8A09FAAE65}" srcOrd="0" destOrd="0" presId="urn:microsoft.com/office/officeart/2005/8/layout/radial1"/>
    <dgm:cxn modelId="{54CE6CD3-59B6-DE4F-B2E6-714B8A8EE6A4}" type="presOf" srcId="{D7644D73-3D84-BC4E-969A-781DA01BF5F9}" destId="{9FF01E2C-4B98-5543-9369-D4EF8CE524D3}" srcOrd="0" destOrd="0" presId="urn:microsoft.com/office/officeart/2005/8/layout/radial1"/>
    <dgm:cxn modelId="{4B2254DA-C74C-E24E-AB28-B6D51D67E6C4}" type="presOf" srcId="{D7644D73-3D84-BC4E-969A-781DA01BF5F9}" destId="{110DB541-ADD4-D74A-916A-8C91EE5F58CA}" srcOrd="1" destOrd="0" presId="urn:microsoft.com/office/officeart/2005/8/layout/radial1"/>
    <dgm:cxn modelId="{FE1517DD-58D7-9648-9257-1BBFC52861EF}" type="presOf" srcId="{91EDBA1C-46F9-A548-BD21-7C1FD2757F96}" destId="{C5445ED5-F0AF-B84B-962C-BD8113BD3438}" srcOrd="0" destOrd="0" presId="urn:microsoft.com/office/officeart/2005/8/layout/radial1"/>
    <dgm:cxn modelId="{197D2AE7-1282-F74F-95C2-6485E2E1E194}" srcId="{BD5954AB-BC27-454A-8949-A2A0BED503E5}" destId="{924DA160-368F-0A48-ACD6-E7EDD79C537C}" srcOrd="3" destOrd="0" parTransId="{C97C498F-3CFF-8742-AEC2-557F7563CBF7}" sibTransId="{C7403EB9-3F84-5B4D-B957-4FBFD8EB5B05}"/>
    <dgm:cxn modelId="{D8E6ACFC-49E1-DD4E-BE0C-F75DA494EB28}" type="presOf" srcId="{17FD8A09-1DE8-4C45-837A-600CDF29FFAC}" destId="{BB0B41D3-79F0-D543-BA68-CB31C3E3D0B3}" srcOrd="1" destOrd="0" presId="urn:microsoft.com/office/officeart/2005/8/layout/radial1"/>
    <dgm:cxn modelId="{8177577F-22C3-ED4D-B952-DB156498B7B2}" type="presParOf" srcId="{C5445ED5-F0AF-B84B-962C-BD8113BD3438}" destId="{375A4D3C-B034-0949-BBDB-866D8EB8EA10}" srcOrd="0" destOrd="0" presId="urn:microsoft.com/office/officeart/2005/8/layout/radial1"/>
    <dgm:cxn modelId="{04835FF3-C69B-E64D-ABDF-F61670180929}" type="presParOf" srcId="{C5445ED5-F0AF-B84B-962C-BD8113BD3438}" destId="{916F0F42-393E-CD41-9A6A-D691AB3C7801}" srcOrd="1" destOrd="0" presId="urn:microsoft.com/office/officeart/2005/8/layout/radial1"/>
    <dgm:cxn modelId="{8BDA27BE-409A-A746-A476-CA242DDE4E35}" type="presParOf" srcId="{916F0F42-393E-CD41-9A6A-D691AB3C7801}" destId="{7D2724BE-48F7-EA41-A589-60C7A3A55246}" srcOrd="0" destOrd="0" presId="urn:microsoft.com/office/officeart/2005/8/layout/radial1"/>
    <dgm:cxn modelId="{8FDCD37D-97D4-0B45-B1D4-17D198A79AFD}" type="presParOf" srcId="{C5445ED5-F0AF-B84B-962C-BD8113BD3438}" destId="{E4CC62C0-159D-EF42-8C84-31E949104A7C}" srcOrd="2" destOrd="0" presId="urn:microsoft.com/office/officeart/2005/8/layout/radial1"/>
    <dgm:cxn modelId="{3C760B34-B7B8-8B4B-AF97-442A1F6DA36A}" type="presParOf" srcId="{C5445ED5-F0AF-B84B-962C-BD8113BD3438}" destId="{07D6B6EC-01C7-2840-86E3-108AE832C91C}" srcOrd="3" destOrd="0" presId="urn:microsoft.com/office/officeart/2005/8/layout/radial1"/>
    <dgm:cxn modelId="{CD7E5B0B-D0F6-0542-B093-5FD95F7AB929}" type="presParOf" srcId="{07D6B6EC-01C7-2840-86E3-108AE832C91C}" destId="{BB0B41D3-79F0-D543-BA68-CB31C3E3D0B3}" srcOrd="0" destOrd="0" presId="urn:microsoft.com/office/officeart/2005/8/layout/radial1"/>
    <dgm:cxn modelId="{225B09D1-8CF1-2A45-B2BC-616902C1D3E8}" type="presParOf" srcId="{C5445ED5-F0AF-B84B-962C-BD8113BD3438}" destId="{DF506842-4662-F04A-BCA6-0623E46FA806}" srcOrd="4" destOrd="0" presId="urn:microsoft.com/office/officeart/2005/8/layout/radial1"/>
    <dgm:cxn modelId="{A89DBB60-8E2D-DA42-A1C9-87EFCB3C7AD5}" type="presParOf" srcId="{C5445ED5-F0AF-B84B-962C-BD8113BD3438}" destId="{53E21EF4-825B-9244-BBCB-C9EDCBB4EE37}" srcOrd="5" destOrd="0" presId="urn:microsoft.com/office/officeart/2005/8/layout/radial1"/>
    <dgm:cxn modelId="{52FF957B-4DB8-6947-AE4C-D30974C1944C}" type="presParOf" srcId="{53E21EF4-825B-9244-BBCB-C9EDCBB4EE37}" destId="{F6AF020F-5700-394E-904C-2D46D2210C56}" srcOrd="0" destOrd="0" presId="urn:microsoft.com/office/officeart/2005/8/layout/radial1"/>
    <dgm:cxn modelId="{50FCDB81-151D-344E-926F-D0F1C8E8E0D0}" type="presParOf" srcId="{C5445ED5-F0AF-B84B-962C-BD8113BD3438}" destId="{F61FC3E6-3124-F04D-A72F-64EF075D4A39}" srcOrd="6" destOrd="0" presId="urn:microsoft.com/office/officeart/2005/8/layout/radial1"/>
    <dgm:cxn modelId="{7501EC15-4695-1940-B98C-3CF710FF0890}" type="presParOf" srcId="{C5445ED5-F0AF-B84B-962C-BD8113BD3438}" destId="{70CDA778-84C5-6243-B2B2-0507A068BBD8}" srcOrd="7" destOrd="0" presId="urn:microsoft.com/office/officeart/2005/8/layout/radial1"/>
    <dgm:cxn modelId="{70A919AC-03FB-2946-8618-8EC4657A6D19}" type="presParOf" srcId="{70CDA778-84C5-6243-B2B2-0507A068BBD8}" destId="{771B8102-EBB7-5A4B-899A-ECE5343F3C4C}" srcOrd="0" destOrd="0" presId="urn:microsoft.com/office/officeart/2005/8/layout/radial1"/>
    <dgm:cxn modelId="{4DF26C51-94C8-4A4A-AAD5-31651686F5C0}" type="presParOf" srcId="{C5445ED5-F0AF-B84B-962C-BD8113BD3438}" destId="{03CFDB69-58A5-4C41-90AD-1913B3433A42}" srcOrd="8" destOrd="0" presId="urn:microsoft.com/office/officeart/2005/8/layout/radial1"/>
    <dgm:cxn modelId="{C58E39E2-2F78-7E4E-9161-E4BC2595D05B}" type="presParOf" srcId="{C5445ED5-F0AF-B84B-962C-BD8113BD3438}" destId="{9FF01E2C-4B98-5543-9369-D4EF8CE524D3}" srcOrd="9" destOrd="0" presId="urn:microsoft.com/office/officeart/2005/8/layout/radial1"/>
    <dgm:cxn modelId="{E35341C9-E4E6-314C-BBC6-E115907789C8}" type="presParOf" srcId="{9FF01E2C-4B98-5543-9369-D4EF8CE524D3}" destId="{110DB541-ADD4-D74A-916A-8C91EE5F58CA}" srcOrd="0" destOrd="0" presId="urn:microsoft.com/office/officeart/2005/8/layout/radial1"/>
    <dgm:cxn modelId="{44B0A1CC-956D-A24B-93EC-9162AA3B8685}" type="presParOf" srcId="{C5445ED5-F0AF-B84B-962C-BD8113BD3438}" destId="{8CA09A74-CB90-4049-BDD3-FC8A09FAAE65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35B2E7-85E1-D447-B2DE-160906172C70}" type="doc">
      <dgm:prSet loTypeId="urn:microsoft.com/office/officeart/2005/8/layout/matrix3" loCatId="" qsTypeId="urn:microsoft.com/office/officeart/2005/8/quickstyle/3D4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C53B504-6D6A-8049-A089-F1C5506DBC40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Liability is not limited</a:t>
          </a:r>
        </a:p>
        <a:p>
          <a:r>
            <a:rPr lang="en-US" dirty="0">
              <a:latin typeface="Arial"/>
              <a:cs typeface="Arial"/>
            </a:rPr>
            <a:t>Each partner is liable for the debt obligations</a:t>
          </a:r>
          <a:endParaRPr lang="en-US" b="0" dirty="0">
            <a:latin typeface="Arial"/>
            <a:cs typeface="Arial"/>
          </a:endParaRPr>
        </a:p>
      </dgm:t>
    </dgm:pt>
    <dgm:pt modelId="{E4A38ECB-A17C-334D-8DBA-189DBECA75AF}" type="parTrans" cxnId="{A0426C7B-31A9-594F-AD9F-EAF2024C2297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D841477A-DF2F-B64E-B286-A9934CFF3BB1}" type="sibTrans" cxnId="{A0426C7B-31A9-594F-AD9F-EAF2024C2297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7E692AA4-2BFA-7744-97F9-2AD22439EBAE}">
      <dgm:prSet phldrT="[Text]"/>
      <dgm:spPr/>
      <dgm:t>
        <a:bodyPr/>
        <a:lstStyle/>
        <a:p>
          <a:r>
            <a:rPr lang="en-US" dirty="0">
              <a:latin typeface="Arial"/>
              <a:ea typeface="ヒラギノ角ゴ Pro W3" charset="0"/>
              <a:cs typeface="Arial"/>
            </a:rPr>
            <a:t>No legal requirement to register a local general partnership</a:t>
          </a:r>
          <a:endParaRPr lang="en-US" b="1" dirty="0">
            <a:latin typeface="Arial"/>
            <a:cs typeface="Arial"/>
          </a:endParaRPr>
        </a:p>
        <a:p>
          <a:endParaRPr lang="en-US" dirty="0">
            <a:latin typeface="Arial"/>
            <a:cs typeface="Arial"/>
          </a:endParaRPr>
        </a:p>
        <a:p>
          <a:r>
            <a:rPr lang="en-US" dirty="0">
              <a:latin typeface="Arial"/>
              <a:cs typeface="Arial"/>
            </a:rPr>
            <a:t>No initial or annual filing fees</a:t>
          </a:r>
        </a:p>
        <a:p>
          <a:endParaRPr lang="en-US" dirty="0">
            <a:latin typeface="Arial"/>
            <a:cs typeface="Arial"/>
          </a:endParaRPr>
        </a:p>
      </dgm:t>
    </dgm:pt>
    <dgm:pt modelId="{50B42C04-0E71-9443-9E99-5A11AE8FA747}" type="parTrans" cxnId="{9B5363F0-1842-5247-94F6-2A2DC514799B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1AA3712A-53A7-D84F-8D9F-B299ABCC0693}" type="sibTrans" cxnId="{9B5363F0-1842-5247-94F6-2A2DC514799B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6BD2E719-AEC7-8847-BB22-7D3EDF9AA127}">
      <dgm:prSet phldrT="[Text]"/>
      <dgm:spPr/>
      <dgm:t>
        <a:bodyPr/>
        <a:lstStyle/>
        <a:p>
          <a:r>
            <a:rPr lang="en-US" dirty="0">
              <a:latin typeface="Arial"/>
              <a:ea typeface="ヒラギノ角ゴ Pro W3" charset="0"/>
              <a:cs typeface="Arial"/>
            </a:rPr>
            <a:t>A partnership agreement (written or oral) governs the relationship between the partners</a:t>
          </a:r>
        </a:p>
        <a:p>
          <a:endParaRPr lang="en-US" dirty="0">
            <a:latin typeface="Arial"/>
            <a:ea typeface="ヒラギノ角ゴ Pro W3" charset="0"/>
            <a:cs typeface="Arial"/>
          </a:endParaRPr>
        </a:p>
        <a:p>
          <a:r>
            <a:rPr lang="en-US" dirty="0">
              <a:latin typeface="Arial"/>
              <a:ea typeface="ヒラギノ角ゴ Pro W3" charset="0"/>
              <a:cs typeface="Arial"/>
            </a:rPr>
            <a:t>May elect to have separate legal personality </a:t>
          </a:r>
        </a:p>
        <a:p>
          <a:endParaRPr lang="en-US" dirty="0">
            <a:latin typeface="Arial"/>
            <a:ea typeface="ヒラギノ角ゴ Pro W3" charset="0"/>
            <a:cs typeface="Arial"/>
          </a:endParaRPr>
        </a:p>
      </dgm:t>
    </dgm:pt>
    <dgm:pt modelId="{098BB49C-3815-884B-9B8E-296C550E977C}" type="parTrans" cxnId="{3ABEC240-C1DB-8E43-B020-05D1E96B11E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044D6701-5D85-DB49-9FA0-637086B9CFC2}" type="sibTrans" cxnId="{3ABEC240-C1DB-8E43-B020-05D1E96B11E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00732ADE-FD72-194F-ACE2-2DF18F94C713}">
      <dgm:prSet phldrT="[Text]"/>
      <dgm:spPr/>
      <dgm:t>
        <a:bodyPr/>
        <a:lstStyle/>
        <a:p>
          <a:r>
            <a:rPr lang="en-US" dirty="0">
              <a:latin typeface="Arial"/>
              <a:cs typeface="Arial"/>
            </a:rPr>
            <a:t>Partners have the ability to bind the business and its partners</a:t>
          </a:r>
          <a:endParaRPr lang="en-US" b="0" dirty="0">
            <a:latin typeface="Arial"/>
            <a:cs typeface="Arial"/>
          </a:endParaRPr>
        </a:p>
      </dgm:t>
    </dgm:pt>
    <dgm:pt modelId="{CCB62034-1E67-1647-A7AE-7865D2E5638C}" type="parTrans" cxnId="{A17A76BE-023A-C84A-8F8B-956675676413}">
      <dgm:prSet/>
      <dgm:spPr/>
    </dgm:pt>
    <dgm:pt modelId="{86EFCAB8-0B16-6C4E-94AE-507B2BA1CF2B}" type="sibTrans" cxnId="{A17A76BE-023A-C84A-8F8B-956675676413}">
      <dgm:prSet/>
      <dgm:spPr/>
    </dgm:pt>
    <dgm:pt modelId="{03B62F5D-467A-1C47-ADE6-A62A3C1660C4}" type="pres">
      <dgm:prSet presAssocID="{BA35B2E7-85E1-D447-B2DE-160906172C70}" presName="matrix" presStyleCnt="0">
        <dgm:presLayoutVars>
          <dgm:chMax val="1"/>
          <dgm:dir/>
          <dgm:resizeHandles val="exact"/>
        </dgm:presLayoutVars>
      </dgm:prSet>
      <dgm:spPr/>
    </dgm:pt>
    <dgm:pt modelId="{FB16D673-D00C-4948-AAD4-27AB8F7D02BD}" type="pres">
      <dgm:prSet presAssocID="{BA35B2E7-85E1-D447-B2DE-160906172C70}" presName="diamond" presStyleLbl="bgShp" presStyleIdx="0" presStyleCnt="1" custScaleX="95002" custScaleY="88651"/>
      <dgm:spPr/>
    </dgm:pt>
    <dgm:pt modelId="{F4927751-D5B1-154F-99EA-1223D6A33D28}" type="pres">
      <dgm:prSet presAssocID="{BA35B2E7-85E1-D447-B2DE-160906172C70}" presName="quad1" presStyleLbl="node1" presStyleIdx="0" presStyleCnt="4" custScaleX="112144" custLinFactNeighborX="-9617" custLinFactNeighborY="-1697">
        <dgm:presLayoutVars>
          <dgm:chMax val="0"/>
          <dgm:chPref val="0"/>
          <dgm:bulletEnabled val="1"/>
        </dgm:presLayoutVars>
      </dgm:prSet>
      <dgm:spPr/>
    </dgm:pt>
    <dgm:pt modelId="{BAF53845-9F09-8742-946B-08A4805582B2}" type="pres">
      <dgm:prSet presAssocID="{BA35B2E7-85E1-D447-B2DE-160906172C70}" presName="quad2" presStyleLbl="node1" presStyleIdx="1" presStyleCnt="4" custScaleX="111437" custLinFactNeighborX="6223" custLinFactNeighborY="-566">
        <dgm:presLayoutVars>
          <dgm:chMax val="0"/>
          <dgm:chPref val="0"/>
          <dgm:bulletEnabled val="1"/>
        </dgm:presLayoutVars>
      </dgm:prSet>
      <dgm:spPr/>
    </dgm:pt>
    <dgm:pt modelId="{27FA363C-A9B9-8046-A303-6C28AC43A550}" type="pres">
      <dgm:prSet presAssocID="{BA35B2E7-85E1-D447-B2DE-160906172C70}" presName="quad3" presStyleLbl="node1" presStyleIdx="2" presStyleCnt="4" custScaleX="117521" custLinFactNeighborX="-9051" custLinFactNeighborY="-1132">
        <dgm:presLayoutVars>
          <dgm:chMax val="0"/>
          <dgm:chPref val="0"/>
          <dgm:bulletEnabled val="1"/>
        </dgm:presLayoutVars>
      </dgm:prSet>
      <dgm:spPr/>
    </dgm:pt>
    <dgm:pt modelId="{D97FF3E2-6310-D643-AD92-6B9D330B2761}" type="pres">
      <dgm:prSet presAssocID="{BA35B2E7-85E1-D447-B2DE-160906172C70}" presName="quad4" presStyleLbl="node1" presStyleIdx="3" presStyleCnt="4" custScaleX="113701" custScaleY="102335" custLinFactNeighborX="9616" custLinFactNeighborY="-566">
        <dgm:presLayoutVars>
          <dgm:chMax val="0"/>
          <dgm:chPref val="0"/>
          <dgm:bulletEnabled val="1"/>
        </dgm:presLayoutVars>
      </dgm:prSet>
      <dgm:spPr/>
    </dgm:pt>
  </dgm:ptLst>
  <dgm:cxnLst>
    <dgm:cxn modelId="{F2070920-9B0F-474B-A29F-4C00531E0356}" type="presOf" srcId="{BA35B2E7-85E1-D447-B2DE-160906172C70}" destId="{03B62F5D-467A-1C47-ADE6-A62A3C1660C4}" srcOrd="0" destOrd="0" presId="urn:microsoft.com/office/officeart/2005/8/layout/matrix3"/>
    <dgm:cxn modelId="{4974D425-28A5-9A46-889F-5ECAE761DA78}" type="presOf" srcId="{7E692AA4-2BFA-7744-97F9-2AD22439EBAE}" destId="{27FA363C-A9B9-8046-A303-6C28AC43A550}" srcOrd="0" destOrd="0" presId="urn:microsoft.com/office/officeart/2005/8/layout/matrix3"/>
    <dgm:cxn modelId="{3ABEC240-C1DB-8E43-B020-05D1E96B11E4}" srcId="{BA35B2E7-85E1-D447-B2DE-160906172C70}" destId="{6BD2E719-AEC7-8847-BB22-7D3EDF9AA127}" srcOrd="3" destOrd="0" parTransId="{098BB49C-3815-884B-9B8E-296C550E977C}" sibTransId="{044D6701-5D85-DB49-9FA0-637086B9CFC2}"/>
    <dgm:cxn modelId="{5B8C544C-FC5F-9244-9C65-D31E97D56A8A}" type="presOf" srcId="{6C53B504-6D6A-8049-A089-F1C5506DBC40}" destId="{F4927751-D5B1-154F-99EA-1223D6A33D28}" srcOrd="0" destOrd="0" presId="urn:microsoft.com/office/officeart/2005/8/layout/matrix3"/>
    <dgm:cxn modelId="{A0426C7B-31A9-594F-AD9F-EAF2024C2297}" srcId="{BA35B2E7-85E1-D447-B2DE-160906172C70}" destId="{6C53B504-6D6A-8049-A089-F1C5506DBC40}" srcOrd="0" destOrd="0" parTransId="{E4A38ECB-A17C-334D-8DBA-189DBECA75AF}" sibTransId="{D841477A-DF2F-B64E-B286-A9934CFF3BB1}"/>
    <dgm:cxn modelId="{A17A76BE-023A-C84A-8F8B-956675676413}" srcId="{BA35B2E7-85E1-D447-B2DE-160906172C70}" destId="{00732ADE-FD72-194F-ACE2-2DF18F94C713}" srcOrd="1" destOrd="0" parTransId="{CCB62034-1E67-1647-A7AE-7865D2E5638C}" sibTransId="{86EFCAB8-0B16-6C4E-94AE-507B2BA1CF2B}"/>
    <dgm:cxn modelId="{5ED208E8-EE8F-344F-BD0C-101B6A21D5C6}" type="presOf" srcId="{6BD2E719-AEC7-8847-BB22-7D3EDF9AA127}" destId="{D97FF3E2-6310-D643-AD92-6B9D330B2761}" srcOrd="0" destOrd="0" presId="urn:microsoft.com/office/officeart/2005/8/layout/matrix3"/>
    <dgm:cxn modelId="{27E809E9-1808-9141-853C-505CF5987B24}" type="presOf" srcId="{00732ADE-FD72-194F-ACE2-2DF18F94C713}" destId="{BAF53845-9F09-8742-946B-08A4805582B2}" srcOrd="0" destOrd="0" presId="urn:microsoft.com/office/officeart/2005/8/layout/matrix3"/>
    <dgm:cxn modelId="{9B5363F0-1842-5247-94F6-2A2DC514799B}" srcId="{BA35B2E7-85E1-D447-B2DE-160906172C70}" destId="{7E692AA4-2BFA-7744-97F9-2AD22439EBAE}" srcOrd="2" destOrd="0" parTransId="{50B42C04-0E71-9443-9E99-5A11AE8FA747}" sibTransId="{1AA3712A-53A7-D84F-8D9F-B299ABCC0693}"/>
    <dgm:cxn modelId="{9E9BC036-201F-534B-BAE0-46FC58355F6A}" type="presParOf" srcId="{03B62F5D-467A-1C47-ADE6-A62A3C1660C4}" destId="{FB16D673-D00C-4948-AAD4-27AB8F7D02BD}" srcOrd="0" destOrd="0" presId="urn:microsoft.com/office/officeart/2005/8/layout/matrix3"/>
    <dgm:cxn modelId="{34853499-C29D-6442-A3C4-402DD45C7686}" type="presParOf" srcId="{03B62F5D-467A-1C47-ADE6-A62A3C1660C4}" destId="{F4927751-D5B1-154F-99EA-1223D6A33D28}" srcOrd="1" destOrd="0" presId="urn:microsoft.com/office/officeart/2005/8/layout/matrix3"/>
    <dgm:cxn modelId="{C75D0054-49CF-D342-8F6E-EA85A5DEBAD6}" type="presParOf" srcId="{03B62F5D-467A-1C47-ADE6-A62A3C1660C4}" destId="{BAF53845-9F09-8742-946B-08A4805582B2}" srcOrd="2" destOrd="0" presId="urn:microsoft.com/office/officeart/2005/8/layout/matrix3"/>
    <dgm:cxn modelId="{49FA9423-97CC-3940-8A24-FAE3C262A743}" type="presParOf" srcId="{03B62F5D-467A-1C47-ADE6-A62A3C1660C4}" destId="{27FA363C-A9B9-8046-A303-6C28AC43A550}" srcOrd="3" destOrd="0" presId="urn:microsoft.com/office/officeart/2005/8/layout/matrix3"/>
    <dgm:cxn modelId="{37A9F996-D6F1-DD4B-9050-99F15386249C}" type="presParOf" srcId="{03B62F5D-467A-1C47-ADE6-A62A3C1660C4}" destId="{D97FF3E2-6310-D643-AD92-6B9D330B276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C5D1E0-96EE-2147-90A3-A3835BB14464}" type="doc">
      <dgm:prSet loTypeId="urn:microsoft.com/office/officeart/2005/8/layout/matrix2" loCatId="" qsTypeId="urn:microsoft.com/office/officeart/2005/8/quickstyle/simple4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2C695517-0765-DD40-BF3A-9F5B982F0455}">
      <dgm:prSet phldrT="[Text]"/>
      <dgm:spPr/>
      <dgm:t>
        <a:bodyPr/>
        <a:lstStyle/>
        <a:p>
          <a:r>
            <a:rPr lang="en-US" dirty="0"/>
            <a:t>Hybrid : limited liability companies and partnership</a:t>
          </a:r>
        </a:p>
      </dgm:t>
    </dgm:pt>
    <dgm:pt modelId="{F688D39B-CA59-764D-8D5B-D3E666FF4A50}" type="parTrans" cxnId="{1D1BF4C9-C5D2-D340-B526-67752ADBF637}">
      <dgm:prSet/>
      <dgm:spPr/>
      <dgm:t>
        <a:bodyPr/>
        <a:lstStyle/>
        <a:p>
          <a:endParaRPr lang="en-US"/>
        </a:p>
      </dgm:t>
    </dgm:pt>
    <dgm:pt modelId="{8EBA0526-98F2-8240-BD44-2FA1A4539DD7}" type="sibTrans" cxnId="{1D1BF4C9-C5D2-D340-B526-67752ADBF637}">
      <dgm:prSet/>
      <dgm:spPr/>
      <dgm:t>
        <a:bodyPr/>
        <a:lstStyle/>
        <a:p>
          <a:endParaRPr lang="en-US"/>
        </a:p>
      </dgm:t>
    </dgm:pt>
    <dgm:pt modelId="{E6DDA7CF-993F-5946-A5A1-E95375524EE2}">
      <dgm:prSet phldrT="[Text]"/>
      <dgm:spPr/>
      <dgm:t>
        <a:bodyPr/>
        <a:lstStyle/>
        <a:p>
          <a:r>
            <a:rPr lang="en-US" dirty="0"/>
            <a:t>Members not liable for debts and obligations of business</a:t>
          </a:r>
        </a:p>
      </dgm:t>
    </dgm:pt>
    <dgm:pt modelId="{05C42D33-F0E5-DE46-8F37-E4091F537779}" type="parTrans" cxnId="{CE94EC2D-641C-DF4E-9A1E-ED0184FA52D6}">
      <dgm:prSet/>
      <dgm:spPr/>
      <dgm:t>
        <a:bodyPr/>
        <a:lstStyle/>
        <a:p>
          <a:endParaRPr lang="en-US"/>
        </a:p>
      </dgm:t>
    </dgm:pt>
    <dgm:pt modelId="{39005099-E4B4-7845-B723-07748FE2C5C4}" type="sibTrans" cxnId="{CE94EC2D-641C-DF4E-9A1E-ED0184FA52D6}">
      <dgm:prSet/>
      <dgm:spPr/>
      <dgm:t>
        <a:bodyPr/>
        <a:lstStyle/>
        <a:p>
          <a:endParaRPr lang="en-US"/>
        </a:p>
      </dgm:t>
    </dgm:pt>
    <dgm:pt modelId="{283C73C8-D275-5849-81FA-8880852456F7}">
      <dgm:prSet phldrT="[Text]"/>
      <dgm:spPr/>
      <dgm:t>
        <a:bodyPr/>
        <a:lstStyle/>
        <a:p>
          <a:r>
            <a:rPr lang="en-US" dirty="0"/>
            <a:t>Unlike partnership </a:t>
          </a:r>
          <a:r>
            <a:rPr lang="mr-IN" dirty="0"/>
            <a:t>–</a:t>
          </a:r>
          <a:r>
            <a:rPr lang="en-US" dirty="0"/>
            <a:t> members may manage and operate the business</a:t>
          </a:r>
        </a:p>
      </dgm:t>
    </dgm:pt>
    <dgm:pt modelId="{3EAED6FF-2523-BB43-A0D3-1B4DE4FAB46E}" type="parTrans" cxnId="{65ABB45F-743C-4946-9317-3079CBF7B5FE}">
      <dgm:prSet/>
      <dgm:spPr/>
      <dgm:t>
        <a:bodyPr/>
        <a:lstStyle/>
        <a:p>
          <a:endParaRPr lang="en-US"/>
        </a:p>
      </dgm:t>
    </dgm:pt>
    <dgm:pt modelId="{5B826B88-D1E9-134D-8000-0F2E6A9354A2}" type="sibTrans" cxnId="{65ABB45F-743C-4946-9317-3079CBF7B5FE}">
      <dgm:prSet/>
      <dgm:spPr/>
      <dgm:t>
        <a:bodyPr/>
        <a:lstStyle/>
        <a:p>
          <a:endParaRPr lang="en-US"/>
        </a:p>
      </dgm:t>
    </dgm:pt>
    <dgm:pt modelId="{43B4F237-5A7F-1840-8ED2-CB8AE1B4746A}">
      <dgm:prSet phldrT="[Text]"/>
      <dgm:spPr/>
      <dgm:t>
        <a:bodyPr/>
        <a:lstStyle/>
        <a:p>
          <a:r>
            <a:rPr lang="en-US" dirty="0"/>
            <a:t>Governed by LLC Agreement</a:t>
          </a:r>
        </a:p>
      </dgm:t>
    </dgm:pt>
    <dgm:pt modelId="{FDC9961F-3A97-3A4F-959B-530762204742}" type="parTrans" cxnId="{B079EA92-6E51-CF4C-92BD-EDF18EC2576D}">
      <dgm:prSet/>
      <dgm:spPr/>
      <dgm:t>
        <a:bodyPr/>
        <a:lstStyle/>
        <a:p>
          <a:endParaRPr lang="en-US"/>
        </a:p>
      </dgm:t>
    </dgm:pt>
    <dgm:pt modelId="{74EB0984-68C0-F945-989E-85DBD17D7687}" type="sibTrans" cxnId="{B079EA92-6E51-CF4C-92BD-EDF18EC2576D}">
      <dgm:prSet/>
      <dgm:spPr/>
      <dgm:t>
        <a:bodyPr/>
        <a:lstStyle/>
        <a:p>
          <a:endParaRPr lang="en-US"/>
        </a:p>
      </dgm:t>
    </dgm:pt>
    <dgm:pt modelId="{B755999B-3556-1347-8282-BA0896134419}" type="pres">
      <dgm:prSet presAssocID="{63C5D1E0-96EE-2147-90A3-A3835BB14464}" presName="matrix" presStyleCnt="0">
        <dgm:presLayoutVars>
          <dgm:chMax val="1"/>
          <dgm:dir/>
          <dgm:resizeHandles val="exact"/>
        </dgm:presLayoutVars>
      </dgm:prSet>
      <dgm:spPr/>
    </dgm:pt>
    <dgm:pt modelId="{2037207C-0A67-4241-959E-91D884FC0FC5}" type="pres">
      <dgm:prSet presAssocID="{63C5D1E0-96EE-2147-90A3-A3835BB14464}" presName="axisShape" presStyleLbl="bgShp" presStyleIdx="0" presStyleCnt="1"/>
      <dgm:spPr/>
    </dgm:pt>
    <dgm:pt modelId="{453D538D-1B48-2B4A-98D1-EA55385BA19B}" type="pres">
      <dgm:prSet presAssocID="{63C5D1E0-96EE-2147-90A3-A3835BB14464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E81BC4F-4809-5E4D-A0E4-6E6B2C8C075A}" type="pres">
      <dgm:prSet presAssocID="{63C5D1E0-96EE-2147-90A3-A3835BB14464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3DFE2A8-26DE-5044-B11A-54E0C556FF78}" type="pres">
      <dgm:prSet presAssocID="{63C5D1E0-96EE-2147-90A3-A3835BB14464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FFDA225-2225-4242-A9F0-61F12486DB48}" type="pres">
      <dgm:prSet presAssocID="{63C5D1E0-96EE-2147-90A3-A3835BB14464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E94EC2D-641C-DF4E-9A1E-ED0184FA52D6}" srcId="{63C5D1E0-96EE-2147-90A3-A3835BB14464}" destId="{E6DDA7CF-993F-5946-A5A1-E95375524EE2}" srcOrd="1" destOrd="0" parTransId="{05C42D33-F0E5-DE46-8F37-E4091F537779}" sibTransId="{39005099-E4B4-7845-B723-07748FE2C5C4}"/>
    <dgm:cxn modelId="{65ABB45F-743C-4946-9317-3079CBF7B5FE}" srcId="{63C5D1E0-96EE-2147-90A3-A3835BB14464}" destId="{283C73C8-D275-5849-81FA-8880852456F7}" srcOrd="2" destOrd="0" parTransId="{3EAED6FF-2523-BB43-A0D3-1B4DE4FAB46E}" sibTransId="{5B826B88-D1E9-134D-8000-0F2E6A9354A2}"/>
    <dgm:cxn modelId="{302AF860-AAA5-5A4B-BE82-9F9E634F5153}" type="presOf" srcId="{43B4F237-5A7F-1840-8ED2-CB8AE1B4746A}" destId="{DFFDA225-2225-4242-A9F0-61F12486DB48}" srcOrd="0" destOrd="0" presId="urn:microsoft.com/office/officeart/2005/8/layout/matrix2"/>
    <dgm:cxn modelId="{860FF142-CA6B-D143-A737-0B4C0F3F38B5}" type="presOf" srcId="{2C695517-0765-DD40-BF3A-9F5B982F0455}" destId="{453D538D-1B48-2B4A-98D1-EA55385BA19B}" srcOrd="0" destOrd="0" presId="urn:microsoft.com/office/officeart/2005/8/layout/matrix2"/>
    <dgm:cxn modelId="{9718C984-19D5-F64B-A195-07CA565262F9}" type="presOf" srcId="{63C5D1E0-96EE-2147-90A3-A3835BB14464}" destId="{B755999B-3556-1347-8282-BA0896134419}" srcOrd="0" destOrd="0" presId="urn:microsoft.com/office/officeart/2005/8/layout/matrix2"/>
    <dgm:cxn modelId="{B079EA92-6E51-CF4C-92BD-EDF18EC2576D}" srcId="{63C5D1E0-96EE-2147-90A3-A3835BB14464}" destId="{43B4F237-5A7F-1840-8ED2-CB8AE1B4746A}" srcOrd="3" destOrd="0" parTransId="{FDC9961F-3A97-3A4F-959B-530762204742}" sibTransId="{74EB0984-68C0-F945-989E-85DBD17D7687}"/>
    <dgm:cxn modelId="{5B384BC5-969E-EB47-A4D8-2F77B6E58BFE}" type="presOf" srcId="{283C73C8-D275-5849-81FA-8880852456F7}" destId="{83DFE2A8-26DE-5044-B11A-54E0C556FF78}" srcOrd="0" destOrd="0" presId="urn:microsoft.com/office/officeart/2005/8/layout/matrix2"/>
    <dgm:cxn modelId="{1D1BF4C9-C5D2-D340-B526-67752ADBF637}" srcId="{63C5D1E0-96EE-2147-90A3-A3835BB14464}" destId="{2C695517-0765-DD40-BF3A-9F5B982F0455}" srcOrd="0" destOrd="0" parTransId="{F688D39B-CA59-764D-8D5B-D3E666FF4A50}" sibTransId="{8EBA0526-98F2-8240-BD44-2FA1A4539DD7}"/>
    <dgm:cxn modelId="{F2D972EB-98DE-6E42-AF6B-5EB17F072D51}" type="presOf" srcId="{E6DDA7CF-993F-5946-A5A1-E95375524EE2}" destId="{AE81BC4F-4809-5E4D-A0E4-6E6B2C8C075A}" srcOrd="0" destOrd="0" presId="urn:microsoft.com/office/officeart/2005/8/layout/matrix2"/>
    <dgm:cxn modelId="{339F3821-B212-4A47-B008-8A326EBCAB07}" type="presParOf" srcId="{B755999B-3556-1347-8282-BA0896134419}" destId="{2037207C-0A67-4241-959E-91D884FC0FC5}" srcOrd="0" destOrd="0" presId="urn:microsoft.com/office/officeart/2005/8/layout/matrix2"/>
    <dgm:cxn modelId="{B12BBF44-F102-D642-826B-C250389CDF41}" type="presParOf" srcId="{B755999B-3556-1347-8282-BA0896134419}" destId="{453D538D-1B48-2B4A-98D1-EA55385BA19B}" srcOrd="1" destOrd="0" presId="urn:microsoft.com/office/officeart/2005/8/layout/matrix2"/>
    <dgm:cxn modelId="{64E7A924-02B7-C344-A138-0D1F19E0BE02}" type="presParOf" srcId="{B755999B-3556-1347-8282-BA0896134419}" destId="{AE81BC4F-4809-5E4D-A0E4-6E6B2C8C075A}" srcOrd="2" destOrd="0" presId="urn:microsoft.com/office/officeart/2005/8/layout/matrix2"/>
    <dgm:cxn modelId="{40681BF8-79B8-4C4F-94A5-BF4B3AC472EF}" type="presParOf" srcId="{B755999B-3556-1347-8282-BA0896134419}" destId="{83DFE2A8-26DE-5044-B11A-54E0C556FF78}" srcOrd="3" destOrd="0" presId="urn:microsoft.com/office/officeart/2005/8/layout/matrix2"/>
    <dgm:cxn modelId="{4C4429A7-9AFE-E443-8830-55DE6C3FA717}" type="presParOf" srcId="{B755999B-3556-1347-8282-BA0896134419}" destId="{DFFDA225-2225-4242-A9F0-61F12486DB4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EFACEA-6C7D-414F-821A-CC0D37043E38}" type="doc">
      <dgm:prSet loTypeId="urn:microsoft.com/office/officeart/2005/8/layout/vList5" loCatId="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133445F9-838D-3643-911B-3786B7C91B3A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Timing</a:t>
          </a:r>
        </a:p>
      </dgm:t>
    </dgm:pt>
    <dgm:pt modelId="{B201937C-F66C-2549-A5CE-DA9E2B4DC8EB}" type="parTrans" cxnId="{8CDC290E-5CFA-1F49-8B23-E1D962CDFA0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26C5DBA5-BC9C-4349-A4A1-1DB57ACE9DEA}" type="sibTrans" cxnId="{8CDC290E-5CFA-1F49-8B23-E1D962CDFA0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5EBA95F0-4080-0042-A194-BEACE31E27EF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Costs</a:t>
          </a:r>
        </a:p>
      </dgm:t>
    </dgm:pt>
    <dgm:pt modelId="{4B2D5F15-CD15-E74D-8E21-93E19067FC33}" type="parTrans" cxnId="{F79947E5-F3B2-4341-AA9F-DD361B240EDE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44AA4A58-ADA7-3143-A4FF-F137462A8751}" type="sibTrans" cxnId="{F79947E5-F3B2-4341-AA9F-DD361B240EDE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0816F03B-7303-9B46-9E48-938DE7E5D4FA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Annual General Meetings</a:t>
          </a:r>
        </a:p>
      </dgm:t>
    </dgm:pt>
    <dgm:pt modelId="{B77B94D3-0D78-304B-922C-126D2773C254}" type="parTrans" cxnId="{D50490A3-2F9A-174A-A07D-1C1E26E50B25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CD83B73B-10A3-DD4E-910B-511AE72E6E2C}" type="sibTrans" cxnId="{D50490A3-2F9A-174A-A07D-1C1E26E50B25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7EBD1478-4236-694B-B0C3-D113A420D8D2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The LLC legislation provides for greater flexibility in the LLC Agreement than the requirements imposed by the Companies Act</a:t>
          </a:r>
        </a:p>
      </dgm:t>
    </dgm:pt>
    <dgm:pt modelId="{80BC26F1-3740-B241-8C77-0FC3C5B33DAC}" type="parTrans" cxnId="{25F31BA7-F766-7746-865A-EFB5C652D61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B1D7860B-DEE5-3440-9955-601EB0F587C3}" type="sibTrans" cxnId="{25F31BA7-F766-7746-865A-EFB5C652D61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327F776A-0A76-0B42-A3C8-B98F9566BF52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Faster to form a standard simple form LLC because no advertisement requirement.  More complex LLC structures will require more advice prior to formation</a:t>
          </a:r>
        </a:p>
      </dgm:t>
    </dgm:pt>
    <dgm:pt modelId="{19918801-E202-0A4B-A5FD-56786CD9A8C1}" type="parTrans" cxnId="{E8100C9E-7F06-4A4F-8F64-C5F1350E35F8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8DAE4A44-6A49-3640-A3B8-33F9A41C7589}" type="sibTrans" cxnId="{E8100C9E-7F06-4A4F-8F64-C5F1350E35F8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A6B56DB8-373D-B243-B514-4A0F6C06D757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Costs for the formation of an LLC are more expensive due to the drafting requirements of the LLC Agreement and higher annual government fees</a:t>
          </a:r>
        </a:p>
      </dgm:t>
    </dgm:pt>
    <dgm:pt modelId="{089FE242-D151-2E44-BEBE-71168BB6A723}" type="parTrans" cxnId="{327ADEC8-DF2F-5F43-8BF1-F3EFD3F206AD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EECBC783-1DAA-A04E-B990-0A50D762E5D4}" type="sibTrans" cxnId="{327ADEC8-DF2F-5F43-8BF1-F3EFD3F206AD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4E701B42-E21E-8B4B-9BCA-E573BFA79660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LLC does not have annual general meetings, but still requires the Managers (or Members in the absence of the Manager) to approve the actions of the LLC by written resolution</a:t>
          </a:r>
        </a:p>
      </dgm:t>
    </dgm:pt>
    <dgm:pt modelId="{11EC96DE-A907-004C-902E-CC0562B0A5DB}" type="parTrans" cxnId="{BA732A63-C8B5-234E-8D6A-BF121AE83D8B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A4ED7D3A-66B3-BF46-8D76-CA394B081DC7}" type="sibTrans" cxnId="{BA732A63-C8B5-234E-8D6A-BF121AE83D8B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9397C424-0D7E-BE4B-ACB8-DB7B8350F95A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Flexibility</a:t>
          </a:r>
        </a:p>
      </dgm:t>
    </dgm:pt>
    <dgm:pt modelId="{76DDB1F9-C973-1E47-AAA2-AB0ABA7CC5C4}" type="parTrans" cxnId="{AF663A91-594C-6A4F-A1C6-4A0E863A1403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19F399A8-F9BF-744A-B241-A7216F22208F}" type="sibTrans" cxnId="{AF663A91-594C-6A4F-A1C6-4A0E863A1403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EEA57855-0700-4344-9464-BE053147F8AC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Global Preference</a:t>
          </a:r>
        </a:p>
      </dgm:t>
    </dgm:pt>
    <dgm:pt modelId="{61FB569A-DDC0-DB4D-B088-CD0067405EC0}" type="parTrans" cxnId="{837BCF03-B015-D549-A0AA-8E290CC8CF7E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E4598DF2-000D-1C40-9330-82056908725E}" type="sibTrans" cxnId="{837BCF03-B015-D549-A0AA-8E290CC8CF7E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737673E3-C493-1544-9267-669BECCABAC4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US prefers LLCs, e.g. Apple </a:t>
          </a:r>
        </a:p>
      </dgm:t>
    </dgm:pt>
    <dgm:pt modelId="{81571BCE-A324-7B4C-9C41-94322AF9AF5A}" type="parTrans" cxnId="{80E86824-9002-3949-AB6E-83E2E9A43742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82514163-7BB3-BB44-A65E-56A8D09E9EB4}" type="sibTrans" cxnId="{80E86824-9002-3949-AB6E-83E2E9A43742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FC886D2E-FD68-A04B-B13C-0920E5B5482B}">
      <dgm:prSet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Rest of the World no real preference</a:t>
          </a:r>
        </a:p>
      </dgm:t>
    </dgm:pt>
    <dgm:pt modelId="{F5FAB087-D172-0544-ACCD-D25D74CD903F}" type="parTrans" cxnId="{F00B4388-C53F-B44F-9847-F39C1DCEEA8A}">
      <dgm:prSet/>
      <dgm:spPr/>
      <dgm:t>
        <a:bodyPr/>
        <a:lstStyle/>
        <a:p>
          <a:endParaRPr lang="en-US"/>
        </a:p>
      </dgm:t>
    </dgm:pt>
    <dgm:pt modelId="{EA205771-CEFC-3C4F-8DE1-F1318B214F8B}" type="sibTrans" cxnId="{F00B4388-C53F-B44F-9847-F39C1DCEEA8A}">
      <dgm:prSet/>
      <dgm:spPr/>
      <dgm:t>
        <a:bodyPr/>
        <a:lstStyle/>
        <a:p>
          <a:endParaRPr lang="en-US"/>
        </a:p>
      </dgm:t>
    </dgm:pt>
    <dgm:pt modelId="{34816B59-846B-B249-8D61-C7523D600929}" type="pres">
      <dgm:prSet presAssocID="{1CEFACEA-6C7D-414F-821A-CC0D37043E38}" presName="Name0" presStyleCnt="0">
        <dgm:presLayoutVars>
          <dgm:dir/>
          <dgm:animLvl val="lvl"/>
          <dgm:resizeHandles val="exact"/>
        </dgm:presLayoutVars>
      </dgm:prSet>
      <dgm:spPr/>
    </dgm:pt>
    <dgm:pt modelId="{89FF1651-7D7D-A749-A1CB-33C1ED0EFD2E}" type="pres">
      <dgm:prSet presAssocID="{133445F9-838D-3643-911B-3786B7C91B3A}" presName="linNode" presStyleCnt="0"/>
      <dgm:spPr/>
    </dgm:pt>
    <dgm:pt modelId="{8EEEFB17-3B0F-BB48-A6D8-9BD320287919}" type="pres">
      <dgm:prSet presAssocID="{133445F9-838D-3643-911B-3786B7C91B3A}" presName="parentText" presStyleLbl="node1" presStyleIdx="0" presStyleCnt="5" custScaleY="59921">
        <dgm:presLayoutVars>
          <dgm:chMax val="1"/>
          <dgm:bulletEnabled val="1"/>
        </dgm:presLayoutVars>
      </dgm:prSet>
      <dgm:spPr/>
    </dgm:pt>
    <dgm:pt modelId="{CB446EBC-5E03-B842-9102-77B242E9990F}" type="pres">
      <dgm:prSet presAssocID="{133445F9-838D-3643-911B-3786B7C91B3A}" presName="descendantText" presStyleLbl="alignAccFollowNode1" presStyleIdx="0" presStyleCnt="5">
        <dgm:presLayoutVars>
          <dgm:bulletEnabled val="1"/>
        </dgm:presLayoutVars>
      </dgm:prSet>
      <dgm:spPr/>
    </dgm:pt>
    <dgm:pt modelId="{F3135DAC-6C02-8947-B9A7-D4AAB2B90650}" type="pres">
      <dgm:prSet presAssocID="{26C5DBA5-BC9C-4349-A4A1-1DB57ACE9DEA}" presName="sp" presStyleCnt="0"/>
      <dgm:spPr/>
    </dgm:pt>
    <dgm:pt modelId="{B8E6E54A-E355-9E48-84CC-A8D2267A5B02}" type="pres">
      <dgm:prSet presAssocID="{5EBA95F0-4080-0042-A194-BEACE31E27EF}" presName="linNode" presStyleCnt="0"/>
      <dgm:spPr/>
    </dgm:pt>
    <dgm:pt modelId="{D735F4D6-E7AC-584F-AF52-63204C0F1646}" type="pres">
      <dgm:prSet presAssocID="{5EBA95F0-4080-0042-A194-BEACE31E27EF}" presName="parentText" presStyleLbl="node1" presStyleIdx="1" presStyleCnt="5" custScaleY="59555" custLinFactNeighborY="-1156">
        <dgm:presLayoutVars>
          <dgm:chMax val="1"/>
          <dgm:bulletEnabled val="1"/>
        </dgm:presLayoutVars>
      </dgm:prSet>
      <dgm:spPr/>
    </dgm:pt>
    <dgm:pt modelId="{F7CF36CE-6AF8-AB4F-AE91-5CF39E8F87B3}" type="pres">
      <dgm:prSet presAssocID="{5EBA95F0-4080-0042-A194-BEACE31E27EF}" presName="descendantText" presStyleLbl="alignAccFollowNode1" presStyleIdx="1" presStyleCnt="5">
        <dgm:presLayoutVars>
          <dgm:bulletEnabled val="1"/>
        </dgm:presLayoutVars>
      </dgm:prSet>
      <dgm:spPr/>
    </dgm:pt>
    <dgm:pt modelId="{A1F4FCC8-536A-B54F-8AD5-CE7ABB898D5F}" type="pres">
      <dgm:prSet presAssocID="{44AA4A58-ADA7-3143-A4FF-F137462A8751}" presName="sp" presStyleCnt="0"/>
      <dgm:spPr/>
    </dgm:pt>
    <dgm:pt modelId="{5D810B25-34C1-4445-8D2D-1DE05DE14076}" type="pres">
      <dgm:prSet presAssocID="{0816F03B-7303-9B46-9E48-938DE7E5D4FA}" presName="linNode" presStyleCnt="0"/>
      <dgm:spPr/>
    </dgm:pt>
    <dgm:pt modelId="{55DB6D91-C022-3F42-AC9A-7B4C010F5883}" type="pres">
      <dgm:prSet presAssocID="{0816F03B-7303-9B46-9E48-938DE7E5D4FA}" presName="parentText" presStyleLbl="node1" presStyleIdx="2" presStyleCnt="5" custScaleY="70300">
        <dgm:presLayoutVars>
          <dgm:chMax val="1"/>
          <dgm:bulletEnabled val="1"/>
        </dgm:presLayoutVars>
      </dgm:prSet>
      <dgm:spPr/>
    </dgm:pt>
    <dgm:pt modelId="{63200D7F-CEDC-CD40-A0CF-FB16DAC8CA18}" type="pres">
      <dgm:prSet presAssocID="{0816F03B-7303-9B46-9E48-938DE7E5D4FA}" presName="descendantText" presStyleLbl="alignAccFollowNode1" presStyleIdx="2" presStyleCnt="5">
        <dgm:presLayoutVars>
          <dgm:bulletEnabled val="1"/>
        </dgm:presLayoutVars>
      </dgm:prSet>
      <dgm:spPr/>
    </dgm:pt>
    <dgm:pt modelId="{4B353CCD-BE58-7B4C-B7B8-053F561AAC1E}" type="pres">
      <dgm:prSet presAssocID="{CD83B73B-10A3-DD4E-910B-511AE72E6E2C}" presName="sp" presStyleCnt="0"/>
      <dgm:spPr/>
    </dgm:pt>
    <dgm:pt modelId="{2A256B5A-7659-C648-BF18-2B2C1B4952B4}" type="pres">
      <dgm:prSet presAssocID="{9397C424-0D7E-BE4B-ACB8-DB7B8350F95A}" presName="linNode" presStyleCnt="0"/>
      <dgm:spPr/>
    </dgm:pt>
    <dgm:pt modelId="{83F7845C-08F6-9E4A-B305-8F0CA826E72C}" type="pres">
      <dgm:prSet presAssocID="{9397C424-0D7E-BE4B-ACB8-DB7B8350F95A}" presName="parentText" presStyleLbl="node1" presStyleIdx="3" presStyleCnt="5" custScaleY="59346">
        <dgm:presLayoutVars>
          <dgm:chMax val="1"/>
          <dgm:bulletEnabled val="1"/>
        </dgm:presLayoutVars>
      </dgm:prSet>
      <dgm:spPr/>
    </dgm:pt>
    <dgm:pt modelId="{E74E535E-5DA8-1B41-B09A-9521E1470CE8}" type="pres">
      <dgm:prSet presAssocID="{9397C424-0D7E-BE4B-ACB8-DB7B8350F95A}" presName="descendantText" presStyleLbl="alignAccFollowNode1" presStyleIdx="3" presStyleCnt="5">
        <dgm:presLayoutVars>
          <dgm:bulletEnabled val="1"/>
        </dgm:presLayoutVars>
      </dgm:prSet>
      <dgm:spPr/>
    </dgm:pt>
    <dgm:pt modelId="{BD518F59-28B3-E045-A88F-07293EB01250}" type="pres">
      <dgm:prSet presAssocID="{19F399A8-F9BF-744A-B241-A7216F22208F}" presName="sp" presStyleCnt="0"/>
      <dgm:spPr/>
    </dgm:pt>
    <dgm:pt modelId="{1FD05FCC-B03B-584A-92E3-FB20A4B6C64C}" type="pres">
      <dgm:prSet presAssocID="{EEA57855-0700-4344-9464-BE053147F8AC}" presName="linNode" presStyleCnt="0"/>
      <dgm:spPr/>
    </dgm:pt>
    <dgm:pt modelId="{4435AEBE-C964-734F-AC32-E8B9DFB5BCBD}" type="pres">
      <dgm:prSet presAssocID="{EEA57855-0700-4344-9464-BE053147F8AC}" presName="parentText" presStyleLbl="node1" presStyleIdx="4" presStyleCnt="5" custScaleY="63217">
        <dgm:presLayoutVars>
          <dgm:chMax val="1"/>
          <dgm:bulletEnabled val="1"/>
        </dgm:presLayoutVars>
      </dgm:prSet>
      <dgm:spPr/>
    </dgm:pt>
    <dgm:pt modelId="{66310D77-60FD-FB44-A9AE-AD6DE2BA6546}" type="pres">
      <dgm:prSet presAssocID="{EEA57855-0700-4344-9464-BE053147F8AC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837BCF03-B015-D549-A0AA-8E290CC8CF7E}" srcId="{1CEFACEA-6C7D-414F-821A-CC0D37043E38}" destId="{EEA57855-0700-4344-9464-BE053147F8AC}" srcOrd="4" destOrd="0" parTransId="{61FB569A-DDC0-DB4D-B088-CD0067405EC0}" sibTransId="{E4598DF2-000D-1C40-9330-82056908725E}"/>
    <dgm:cxn modelId="{8CDC290E-5CFA-1F49-8B23-E1D962CDFA04}" srcId="{1CEFACEA-6C7D-414F-821A-CC0D37043E38}" destId="{133445F9-838D-3643-911B-3786B7C91B3A}" srcOrd="0" destOrd="0" parTransId="{B201937C-F66C-2549-A5CE-DA9E2B4DC8EB}" sibTransId="{26C5DBA5-BC9C-4349-A4A1-1DB57ACE9DEA}"/>
    <dgm:cxn modelId="{927C0C23-E51E-D340-A624-FF7135624B64}" type="presOf" srcId="{5EBA95F0-4080-0042-A194-BEACE31E27EF}" destId="{D735F4D6-E7AC-584F-AF52-63204C0F1646}" srcOrd="0" destOrd="0" presId="urn:microsoft.com/office/officeart/2005/8/layout/vList5"/>
    <dgm:cxn modelId="{80E86824-9002-3949-AB6E-83E2E9A43742}" srcId="{EEA57855-0700-4344-9464-BE053147F8AC}" destId="{737673E3-C493-1544-9267-669BECCABAC4}" srcOrd="0" destOrd="0" parTransId="{81571BCE-A324-7B4C-9C41-94322AF9AF5A}" sibTransId="{82514163-7BB3-BB44-A65E-56A8D09E9EB4}"/>
    <dgm:cxn modelId="{6F9FE83E-C47D-454C-BBBF-BC3E74C7C762}" type="presOf" srcId="{1CEFACEA-6C7D-414F-821A-CC0D37043E38}" destId="{34816B59-846B-B249-8D61-C7523D600929}" srcOrd="0" destOrd="0" presId="urn:microsoft.com/office/officeart/2005/8/layout/vList5"/>
    <dgm:cxn modelId="{0CC7C240-BECD-8E47-9721-FADA6E05BFCE}" type="presOf" srcId="{133445F9-838D-3643-911B-3786B7C91B3A}" destId="{8EEEFB17-3B0F-BB48-A6D8-9BD320287919}" srcOrd="0" destOrd="0" presId="urn:microsoft.com/office/officeart/2005/8/layout/vList5"/>
    <dgm:cxn modelId="{BA732A63-C8B5-234E-8D6A-BF121AE83D8B}" srcId="{0816F03B-7303-9B46-9E48-938DE7E5D4FA}" destId="{4E701B42-E21E-8B4B-9BCA-E573BFA79660}" srcOrd="0" destOrd="0" parTransId="{11EC96DE-A907-004C-902E-CC0562B0A5DB}" sibTransId="{A4ED7D3A-66B3-BF46-8D76-CA394B081DC7}"/>
    <dgm:cxn modelId="{E2E9474C-D3CE-9548-8E90-E030A34CD521}" type="presOf" srcId="{0816F03B-7303-9B46-9E48-938DE7E5D4FA}" destId="{55DB6D91-C022-3F42-AC9A-7B4C010F5883}" srcOrd="0" destOrd="0" presId="urn:microsoft.com/office/officeart/2005/8/layout/vList5"/>
    <dgm:cxn modelId="{F5CDAD7C-C1FD-9F46-BA54-F491D7492A5F}" type="presOf" srcId="{FC886D2E-FD68-A04B-B13C-0920E5B5482B}" destId="{66310D77-60FD-FB44-A9AE-AD6DE2BA6546}" srcOrd="0" destOrd="1" presId="urn:microsoft.com/office/officeart/2005/8/layout/vList5"/>
    <dgm:cxn modelId="{3AE7D185-41BD-8B47-9221-C382F9378EE2}" type="presOf" srcId="{4E701B42-E21E-8B4B-9BCA-E573BFA79660}" destId="{63200D7F-CEDC-CD40-A0CF-FB16DAC8CA18}" srcOrd="0" destOrd="0" presId="urn:microsoft.com/office/officeart/2005/8/layout/vList5"/>
    <dgm:cxn modelId="{F00B4388-C53F-B44F-9847-F39C1DCEEA8A}" srcId="{EEA57855-0700-4344-9464-BE053147F8AC}" destId="{FC886D2E-FD68-A04B-B13C-0920E5B5482B}" srcOrd="1" destOrd="0" parTransId="{F5FAB087-D172-0544-ACCD-D25D74CD903F}" sibTransId="{EA205771-CEFC-3C4F-8DE1-F1318B214F8B}"/>
    <dgm:cxn modelId="{5D28B28B-C7CF-B448-BF86-330C984BFD41}" type="presOf" srcId="{7EBD1478-4236-694B-B0C3-D113A420D8D2}" destId="{E74E535E-5DA8-1B41-B09A-9521E1470CE8}" srcOrd="0" destOrd="0" presId="urn:microsoft.com/office/officeart/2005/8/layout/vList5"/>
    <dgm:cxn modelId="{7EA5D78F-90BA-644B-AC97-7DC30604DDD9}" type="presOf" srcId="{327F776A-0A76-0B42-A3C8-B98F9566BF52}" destId="{CB446EBC-5E03-B842-9102-77B242E9990F}" srcOrd="0" destOrd="0" presId="urn:microsoft.com/office/officeart/2005/8/layout/vList5"/>
    <dgm:cxn modelId="{AF663A91-594C-6A4F-A1C6-4A0E863A1403}" srcId="{1CEFACEA-6C7D-414F-821A-CC0D37043E38}" destId="{9397C424-0D7E-BE4B-ACB8-DB7B8350F95A}" srcOrd="3" destOrd="0" parTransId="{76DDB1F9-C973-1E47-AAA2-AB0ABA7CC5C4}" sibTransId="{19F399A8-F9BF-744A-B241-A7216F22208F}"/>
    <dgm:cxn modelId="{0A62809A-CC4A-534E-BE6A-CCD2FC943EBE}" type="presOf" srcId="{9397C424-0D7E-BE4B-ACB8-DB7B8350F95A}" destId="{83F7845C-08F6-9E4A-B305-8F0CA826E72C}" srcOrd="0" destOrd="0" presId="urn:microsoft.com/office/officeart/2005/8/layout/vList5"/>
    <dgm:cxn modelId="{E8100C9E-7F06-4A4F-8F64-C5F1350E35F8}" srcId="{133445F9-838D-3643-911B-3786B7C91B3A}" destId="{327F776A-0A76-0B42-A3C8-B98F9566BF52}" srcOrd="0" destOrd="0" parTransId="{19918801-E202-0A4B-A5FD-56786CD9A8C1}" sibTransId="{8DAE4A44-6A49-3640-A3B8-33F9A41C7589}"/>
    <dgm:cxn modelId="{F6ABF8A1-8551-284D-B18F-D1B3CEC998FF}" type="presOf" srcId="{737673E3-C493-1544-9267-669BECCABAC4}" destId="{66310D77-60FD-FB44-A9AE-AD6DE2BA6546}" srcOrd="0" destOrd="0" presId="urn:microsoft.com/office/officeart/2005/8/layout/vList5"/>
    <dgm:cxn modelId="{D50490A3-2F9A-174A-A07D-1C1E26E50B25}" srcId="{1CEFACEA-6C7D-414F-821A-CC0D37043E38}" destId="{0816F03B-7303-9B46-9E48-938DE7E5D4FA}" srcOrd="2" destOrd="0" parTransId="{B77B94D3-0D78-304B-922C-126D2773C254}" sibTransId="{CD83B73B-10A3-DD4E-910B-511AE72E6E2C}"/>
    <dgm:cxn modelId="{25F31BA7-F766-7746-865A-EFB5C652D614}" srcId="{9397C424-0D7E-BE4B-ACB8-DB7B8350F95A}" destId="{7EBD1478-4236-694B-B0C3-D113A420D8D2}" srcOrd="0" destOrd="0" parTransId="{80BC26F1-3740-B241-8C77-0FC3C5B33DAC}" sibTransId="{B1D7860B-DEE5-3440-9955-601EB0F587C3}"/>
    <dgm:cxn modelId="{3C19FBA7-D726-B444-9642-8E8A8A0D6039}" type="presOf" srcId="{A6B56DB8-373D-B243-B514-4A0F6C06D757}" destId="{F7CF36CE-6AF8-AB4F-AE91-5CF39E8F87B3}" srcOrd="0" destOrd="0" presId="urn:microsoft.com/office/officeart/2005/8/layout/vList5"/>
    <dgm:cxn modelId="{923EF0C4-C30F-B048-BD57-85A1E68E9F0D}" type="presOf" srcId="{EEA57855-0700-4344-9464-BE053147F8AC}" destId="{4435AEBE-C964-734F-AC32-E8B9DFB5BCBD}" srcOrd="0" destOrd="0" presId="urn:microsoft.com/office/officeart/2005/8/layout/vList5"/>
    <dgm:cxn modelId="{327ADEC8-DF2F-5F43-8BF1-F3EFD3F206AD}" srcId="{5EBA95F0-4080-0042-A194-BEACE31E27EF}" destId="{A6B56DB8-373D-B243-B514-4A0F6C06D757}" srcOrd="0" destOrd="0" parTransId="{089FE242-D151-2E44-BEBE-71168BB6A723}" sibTransId="{EECBC783-1DAA-A04E-B990-0A50D762E5D4}"/>
    <dgm:cxn modelId="{F79947E5-F3B2-4341-AA9F-DD361B240EDE}" srcId="{1CEFACEA-6C7D-414F-821A-CC0D37043E38}" destId="{5EBA95F0-4080-0042-A194-BEACE31E27EF}" srcOrd="1" destOrd="0" parTransId="{4B2D5F15-CD15-E74D-8E21-93E19067FC33}" sibTransId="{44AA4A58-ADA7-3143-A4FF-F137462A8751}"/>
    <dgm:cxn modelId="{22FAC029-88F2-664E-886A-C7B94A01253C}" type="presParOf" srcId="{34816B59-846B-B249-8D61-C7523D600929}" destId="{89FF1651-7D7D-A749-A1CB-33C1ED0EFD2E}" srcOrd="0" destOrd="0" presId="urn:microsoft.com/office/officeart/2005/8/layout/vList5"/>
    <dgm:cxn modelId="{29AF06CA-0610-F842-9FF8-ED42CD862B1A}" type="presParOf" srcId="{89FF1651-7D7D-A749-A1CB-33C1ED0EFD2E}" destId="{8EEEFB17-3B0F-BB48-A6D8-9BD320287919}" srcOrd="0" destOrd="0" presId="urn:microsoft.com/office/officeart/2005/8/layout/vList5"/>
    <dgm:cxn modelId="{E081E679-870F-0447-A7E5-57B9E5D06F5F}" type="presParOf" srcId="{89FF1651-7D7D-A749-A1CB-33C1ED0EFD2E}" destId="{CB446EBC-5E03-B842-9102-77B242E9990F}" srcOrd="1" destOrd="0" presId="urn:microsoft.com/office/officeart/2005/8/layout/vList5"/>
    <dgm:cxn modelId="{38665A60-CB25-F045-9F89-B2C522AA2C0A}" type="presParOf" srcId="{34816B59-846B-B249-8D61-C7523D600929}" destId="{F3135DAC-6C02-8947-B9A7-D4AAB2B90650}" srcOrd="1" destOrd="0" presId="urn:microsoft.com/office/officeart/2005/8/layout/vList5"/>
    <dgm:cxn modelId="{06D83740-4E6E-C34B-9E24-E85BAF17782B}" type="presParOf" srcId="{34816B59-846B-B249-8D61-C7523D600929}" destId="{B8E6E54A-E355-9E48-84CC-A8D2267A5B02}" srcOrd="2" destOrd="0" presId="urn:microsoft.com/office/officeart/2005/8/layout/vList5"/>
    <dgm:cxn modelId="{71EA1E7A-B4B4-D541-87A6-817D694BAC8F}" type="presParOf" srcId="{B8E6E54A-E355-9E48-84CC-A8D2267A5B02}" destId="{D735F4D6-E7AC-584F-AF52-63204C0F1646}" srcOrd="0" destOrd="0" presId="urn:microsoft.com/office/officeart/2005/8/layout/vList5"/>
    <dgm:cxn modelId="{77A20739-9F07-D246-8E2F-A74276C0EF47}" type="presParOf" srcId="{B8E6E54A-E355-9E48-84CC-A8D2267A5B02}" destId="{F7CF36CE-6AF8-AB4F-AE91-5CF39E8F87B3}" srcOrd="1" destOrd="0" presId="urn:microsoft.com/office/officeart/2005/8/layout/vList5"/>
    <dgm:cxn modelId="{24760949-DED9-3E4A-BA7D-84C586CDA75A}" type="presParOf" srcId="{34816B59-846B-B249-8D61-C7523D600929}" destId="{A1F4FCC8-536A-B54F-8AD5-CE7ABB898D5F}" srcOrd="3" destOrd="0" presId="urn:microsoft.com/office/officeart/2005/8/layout/vList5"/>
    <dgm:cxn modelId="{DE7EE2AD-A04E-8B43-BA23-09129D5B1A20}" type="presParOf" srcId="{34816B59-846B-B249-8D61-C7523D600929}" destId="{5D810B25-34C1-4445-8D2D-1DE05DE14076}" srcOrd="4" destOrd="0" presId="urn:microsoft.com/office/officeart/2005/8/layout/vList5"/>
    <dgm:cxn modelId="{0268682C-5E96-C741-88C0-58B4F920C35A}" type="presParOf" srcId="{5D810B25-34C1-4445-8D2D-1DE05DE14076}" destId="{55DB6D91-C022-3F42-AC9A-7B4C010F5883}" srcOrd="0" destOrd="0" presId="urn:microsoft.com/office/officeart/2005/8/layout/vList5"/>
    <dgm:cxn modelId="{1ABE1697-FF02-E949-8CDF-814CCA80C01C}" type="presParOf" srcId="{5D810B25-34C1-4445-8D2D-1DE05DE14076}" destId="{63200D7F-CEDC-CD40-A0CF-FB16DAC8CA18}" srcOrd="1" destOrd="0" presId="urn:microsoft.com/office/officeart/2005/8/layout/vList5"/>
    <dgm:cxn modelId="{F4C4B858-840F-A949-9E99-D2F66D6F994A}" type="presParOf" srcId="{34816B59-846B-B249-8D61-C7523D600929}" destId="{4B353CCD-BE58-7B4C-B7B8-053F561AAC1E}" srcOrd="5" destOrd="0" presId="urn:microsoft.com/office/officeart/2005/8/layout/vList5"/>
    <dgm:cxn modelId="{2CFE3E9F-C94B-3341-A070-D6652EFC6564}" type="presParOf" srcId="{34816B59-846B-B249-8D61-C7523D600929}" destId="{2A256B5A-7659-C648-BF18-2B2C1B4952B4}" srcOrd="6" destOrd="0" presId="urn:microsoft.com/office/officeart/2005/8/layout/vList5"/>
    <dgm:cxn modelId="{8FB553E5-D64B-0940-8A8A-56CD676B465A}" type="presParOf" srcId="{2A256B5A-7659-C648-BF18-2B2C1B4952B4}" destId="{83F7845C-08F6-9E4A-B305-8F0CA826E72C}" srcOrd="0" destOrd="0" presId="urn:microsoft.com/office/officeart/2005/8/layout/vList5"/>
    <dgm:cxn modelId="{7D106CD7-B07B-E040-918A-FB603C785770}" type="presParOf" srcId="{2A256B5A-7659-C648-BF18-2B2C1B4952B4}" destId="{E74E535E-5DA8-1B41-B09A-9521E1470CE8}" srcOrd="1" destOrd="0" presId="urn:microsoft.com/office/officeart/2005/8/layout/vList5"/>
    <dgm:cxn modelId="{8903DB41-E8A0-3F43-8A93-4DEA498DFEC9}" type="presParOf" srcId="{34816B59-846B-B249-8D61-C7523D600929}" destId="{BD518F59-28B3-E045-A88F-07293EB01250}" srcOrd="7" destOrd="0" presId="urn:microsoft.com/office/officeart/2005/8/layout/vList5"/>
    <dgm:cxn modelId="{03729835-1A43-344F-B90E-9A89D6AC7C1A}" type="presParOf" srcId="{34816B59-846B-B249-8D61-C7523D600929}" destId="{1FD05FCC-B03B-584A-92E3-FB20A4B6C64C}" srcOrd="8" destOrd="0" presId="urn:microsoft.com/office/officeart/2005/8/layout/vList5"/>
    <dgm:cxn modelId="{5E86D70C-7EC1-FF41-BAAB-B11B47A4F60E}" type="presParOf" srcId="{1FD05FCC-B03B-584A-92E3-FB20A4B6C64C}" destId="{4435AEBE-C964-734F-AC32-E8B9DFB5BCBD}" srcOrd="0" destOrd="0" presId="urn:microsoft.com/office/officeart/2005/8/layout/vList5"/>
    <dgm:cxn modelId="{CC69356E-3FD1-784D-9437-67C6D113C831}" type="presParOf" srcId="{1FD05FCC-B03B-584A-92E3-FB20A4B6C64C}" destId="{66310D77-60FD-FB44-A9AE-AD6DE2BA65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A4D3C-B034-0949-BBDB-866D8EB8EA10}">
      <dsp:nvSpPr>
        <dsp:cNvPr id="0" name=""/>
        <dsp:cNvSpPr/>
      </dsp:nvSpPr>
      <dsp:spPr>
        <a:xfrm>
          <a:off x="3321531" y="2305767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6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6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>
              <a:latin typeface="Arial"/>
              <a:cs typeface="Arial"/>
            </a:rPr>
            <a:t>Types of Legal Structures</a:t>
          </a:r>
        </a:p>
      </dsp:txBody>
      <dsp:txXfrm>
        <a:off x="3580838" y="2565074"/>
        <a:ext cx="1252047" cy="1252047"/>
      </dsp:txXfrm>
    </dsp:sp>
    <dsp:sp modelId="{916F0F42-393E-CD41-9A6A-D691AB3C7801}">
      <dsp:nvSpPr>
        <dsp:cNvPr id="0" name=""/>
        <dsp:cNvSpPr/>
      </dsp:nvSpPr>
      <dsp:spPr>
        <a:xfrm rot="16200000">
          <a:off x="3939309" y="2019274"/>
          <a:ext cx="535105" cy="37880"/>
        </a:xfrm>
        <a:custGeom>
          <a:avLst/>
          <a:gdLst/>
          <a:ahLst/>
          <a:cxnLst/>
          <a:rect l="0" t="0" r="0" b="0"/>
          <a:pathLst>
            <a:path>
              <a:moveTo>
                <a:pt x="0" y="18940"/>
              </a:moveTo>
              <a:lnTo>
                <a:pt x="535105" y="1894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/>
            <a:cs typeface="Arial"/>
          </a:endParaRPr>
        </a:p>
      </dsp:txBody>
      <dsp:txXfrm>
        <a:off x="4193484" y="2024836"/>
        <a:ext cx="26755" cy="26755"/>
      </dsp:txXfrm>
    </dsp:sp>
    <dsp:sp modelId="{E4CC62C0-159D-EF42-8C84-31E949104A7C}">
      <dsp:nvSpPr>
        <dsp:cNvPr id="0" name=""/>
        <dsp:cNvSpPr/>
      </dsp:nvSpPr>
      <dsp:spPr>
        <a:xfrm>
          <a:off x="3321531" y="0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/>
              <a:cs typeface="Arial"/>
            </a:rPr>
            <a:t>Sole Proprietor</a:t>
          </a:r>
        </a:p>
      </dsp:txBody>
      <dsp:txXfrm>
        <a:off x="3580838" y="259307"/>
        <a:ext cx="1252047" cy="1252047"/>
      </dsp:txXfrm>
    </dsp:sp>
    <dsp:sp modelId="{07D6B6EC-01C7-2840-86E3-108AE832C91C}">
      <dsp:nvSpPr>
        <dsp:cNvPr id="0" name=""/>
        <dsp:cNvSpPr/>
      </dsp:nvSpPr>
      <dsp:spPr>
        <a:xfrm rot="20520000">
          <a:off x="5035861" y="2816494"/>
          <a:ext cx="531236" cy="37880"/>
        </a:xfrm>
        <a:custGeom>
          <a:avLst/>
          <a:gdLst/>
          <a:ahLst/>
          <a:cxnLst/>
          <a:rect l="0" t="0" r="0" b="0"/>
          <a:pathLst>
            <a:path>
              <a:moveTo>
                <a:pt x="0" y="18940"/>
              </a:moveTo>
              <a:lnTo>
                <a:pt x="531236" y="1894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/>
            <a:cs typeface="Arial"/>
          </a:endParaRPr>
        </a:p>
      </dsp:txBody>
      <dsp:txXfrm>
        <a:off x="5288198" y="2822154"/>
        <a:ext cx="26561" cy="26561"/>
      </dsp:txXfrm>
    </dsp:sp>
    <dsp:sp modelId="{DF506842-4662-F04A-BCA6-0623E46FA806}">
      <dsp:nvSpPr>
        <dsp:cNvPr id="0" name=""/>
        <dsp:cNvSpPr/>
      </dsp:nvSpPr>
      <dsp:spPr>
        <a:xfrm>
          <a:off x="5510766" y="1594441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2312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50000"/>
                <a:hueOff val="0"/>
                <a:satOff val="0"/>
                <a:lumOff val="2312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/>
              <a:cs typeface="Arial"/>
            </a:rPr>
            <a:t>General Partnerships</a:t>
          </a:r>
        </a:p>
      </dsp:txBody>
      <dsp:txXfrm>
        <a:off x="5770073" y="1853748"/>
        <a:ext cx="1252047" cy="1252047"/>
      </dsp:txXfrm>
    </dsp:sp>
    <dsp:sp modelId="{53E21EF4-825B-9244-BBCB-C9EDCBB4EE37}">
      <dsp:nvSpPr>
        <dsp:cNvPr id="0" name=""/>
        <dsp:cNvSpPr/>
      </dsp:nvSpPr>
      <dsp:spPr>
        <a:xfrm rot="3240000">
          <a:off x="4622883" y="4093229"/>
          <a:ext cx="506352" cy="37880"/>
        </a:xfrm>
        <a:custGeom>
          <a:avLst/>
          <a:gdLst/>
          <a:ahLst/>
          <a:cxnLst/>
          <a:rect l="0" t="0" r="0" b="0"/>
          <a:pathLst>
            <a:path>
              <a:moveTo>
                <a:pt x="0" y="18940"/>
              </a:moveTo>
              <a:lnTo>
                <a:pt x="506352" y="1894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/>
            <a:cs typeface="Arial"/>
          </a:endParaRPr>
        </a:p>
      </dsp:txBody>
      <dsp:txXfrm>
        <a:off x="4863400" y="4099511"/>
        <a:ext cx="25317" cy="25317"/>
      </dsp:txXfrm>
    </dsp:sp>
    <dsp:sp modelId="{F61FC3E6-3124-F04D-A72F-64EF075D4A39}">
      <dsp:nvSpPr>
        <dsp:cNvPr id="0" name=""/>
        <dsp:cNvSpPr/>
      </dsp:nvSpPr>
      <dsp:spPr>
        <a:xfrm>
          <a:off x="4659926" y="4147910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46239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50000"/>
                <a:hueOff val="0"/>
                <a:satOff val="0"/>
                <a:lumOff val="46239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/>
              <a:cs typeface="Arial"/>
            </a:rPr>
            <a:t>Company Limited by Shares</a:t>
          </a:r>
        </a:p>
      </dsp:txBody>
      <dsp:txXfrm>
        <a:off x="4919233" y="4407217"/>
        <a:ext cx="1252047" cy="1252047"/>
      </dsp:txXfrm>
    </dsp:sp>
    <dsp:sp modelId="{70CDA778-84C5-6243-B2B2-0507A068BBD8}">
      <dsp:nvSpPr>
        <dsp:cNvPr id="0" name=""/>
        <dsp:cNvSpPr/>
      </dsp:nvSpPr>
      <dsp:spPr>
        <a:xfrm rot="7598815">
          <a:off x="3264114" y="4090647"/>
          <a:ext cx="518898" cy="37880"/>
        </a:xfrm>
        <a:custGeom>
          <a:avLst/>
          <a:gdLst/>
          <a:ahLst/>
          <a:cxnLst/>
          <a:rect l="0" t="0" r="0" b="0"/>
          <a:pathLst>
            <a:path>
              <a:moveTo>
                <a:pt x="0" y="18940"/>
              </a:moveTo>
              <a:lnTo>
                <a:pt x="518898" y="1894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/>
            <a:cs typeface="Arial"/>
          </a:endParaRPr>
        </a:p>
      </dsp:txBody>
      <dsp:txXfrm rot="10800000">
        <a:off x="3510590" y="4096615"/>
        <a:ext cx="25944" cy="25944"/>
      </dsp:txXfrm>
    </dsp:sp>
    <dsp:sp modelId="{03CFDB69-58A5-4C41-90AD-1913B3433A42}">
      <dsp:nvSpPr>
        <dsp:cNvPr id="0" name=""/>
        <dsp:cNvSpPr/>
      </dsp:nvSpPr>
      <dsp:spPr>
        <a:xfrm>
          <a:off x="1954933" y="4142747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46239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50000"/>
                <a:hueOff val="0"/>
                <a:satOff val="0"/>
                <a:lumOff val="46239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/>
              <a:cs typeface="Arial"/>
            </a:rPr>
            <a:t>Company Limited by Guarantee</a:t>
          </a:r>
        </a:p>
      </dsp:txBody>
      <dsp:txXfrm>
        <a:off x="2214240" y="4402054"/>
        <a:ext cx="1252047" cy="1252047"/>
      </dsp:txXfrm>
    </dsp:sp>
    <dsp:sp modelId="{9FF01E2C-4B98-5543-9369-D4EF8CE524D3}">
      <dsp:nvSpPr>
        <dsp:cNvPr id="0" name=""/>
        <dsp:cNvSpPr/>
      </dsp:nvSpPr>
      <dsp:spPr>
        <a:xfrm rot="11918405">
          <a:off x="2838451" y="2802284"/>
          <a:ext cx="543781" cy="37880"/>
        </a:xfrm>
        <a:custGeom>
          <a:avLst/>
          <a:gdLst/>
          <a:ahLst/>
          <a:cxnLst/>
          <a:rect l="0" t="0" r="0" b="0"/>
          <a:pathLst>
            <a:path>
              <a:moveTo>
                <a:pt x="0" y="18940"/>
              </a:moveTo>
              <a:lnTo>
                <a:pt x="543781" y="1894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/>
            <a:cs typeface="Arial"/>
          </a:endParaRPr>
        </a:p>
      </dsp:txBody>
      <dsp:txXfrm rot="10800000">
        <a:off x="3096747" y="2807629"/>
        <a:ext cx="27189" cy="27189"/>
      </dsp:txXfrm>
    </dsp:sp>
    <dsp:sp modelId="{8CA09A74-CB90-4049-BDD3-FC8A09FAAE65}">
      <dsp:nvSpPr>
        <dsp:cNvPr id="0" name=""/>
        <dsp:cNvSpPr/>
      </dsp:nvSpPr>
      <dsp:spPr>
        <a:xfrm>
          <a:off x="1128491" y="1566019"/>
          <a:ext cx="1770661" cy="177066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2312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shade val="50000"/>
                <a:hueOff val="0"/>
                <a:satOff val="0"/>
                <a:lumOff val="2312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/>
              <a:cs typeface="Arial"/>
            </a:rPr>
            <a:t>Limited Liability Company (LLC)</a:t>
          </a:r>
        </a:p>
      </dsp:txBody>
      <dsp:txXfrm>
        <a:off x="1387798" y="1825326"/>
        <a:ext cx="1252047" cy="1252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6D673-D00C-4948-AAD4-27AB8F7D02BD}">
      <dsp:nvSpPr>
        <dsp:cNvPr id="0" name=""/>
        <dsp:cNvSpPr/>
      </dsp:nvSpPr>
      <dsp:spPr>
        <a:xfrm>
          <a:off x="1286909" y="317136"/>
          <a:ext cx="5309470" cy="4954526"/>
        </a:xfrm>
        <a:prstGeom prst="diamond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927751-D5B1-154F-99EA-1223D6A33D28}">
      <dsp:nvSpPr>
        <dsp:cNvPr id="0" name=""/>
        <dsp:cNvSpPr/>
      </dsp:nvSpPr>
      <dsp:spPr>
        <a:xfrm>
          <a:off x="1336218" y="493947"/>
          <a:ext cx="2444326" cy="217963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cs typeface="Arial"/>
            </a:rPr>
            <a:t>Liability is not limited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cs typeface="Arial"/>
            </a:rPr>
            <a:t>Each partner is liable for the debt obligations</a:t>
          </a:r>
          <a:endParaRPr lang="en-US" sz="1400" b="0" kern="1200" dirty="0">
            <a:latin typeface="Arial"/>
            <a:cs typeface="Arial"/>
          </a:endParaRPr>
        </a:p>
      </dsp:txBody>
      <dsp:txXfrm>
        <a:off x="1442619" y="600348"/>
        <a:ext cx="2231524" cy="1966829"/>
      </dsp:txXfrm>
    </dsp:sp>
    <dsp:sp modelId="{BAF53845-9F09-8742-946B-08A4805582B2}">
      <dsp:nvSpPr>
        <dsp:cNvPr id="0" name=""/>
        <dsp:cNvSpPr/>
      </dsp:nvSpPr>
      <dsp:spPr>
        <a:xfrm>
          <a:off x="4036472" y="518599"/>
          <a:ext cx="2428916" cy="217963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cs typeface="Arial"/>
            </a:rPr>
            <a:t>Partners have the ability to bind the business and its partners</a:t>
          </a:r>
          <a:endParaRPr lang="en-US" sz="1400" b="0" kern="1200" dirty="0">
            <a:latin typeface="Arial"/>
            <a:cs typeface="Arial"/>
          </a:endParaRPr>
        </a:p>
      </dsp:txBody>
      <dsp:txXfrm>
        <a:off x="4142873" y="625000"/>
        <a:ext cx="2216114" cy="1966829"/>
      </dsp:txXfrm>
    </dsp:sp>
    <dsp:sp modelId="{27FA363C-A9B9-8046-A303-6C28AC43A550}">
      <dsp:nvSpPr>
        <dsp:cNvPr id="0" name=""/>
        <dsp:cNvSpPr/>
      </dsp:nvSpPr>
      <dsp:spPr>
        <a:xfrm>
          <a:off x="1289955" y="2853558"/>
          <a:ext cx="2561524" cy="217963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ea typeface="ヒラギノ角ゴ Pro W3" charset="0"/>
              <a:cs typeface="Arial"/>
            </a:rPr>
            <a:t>No legal requirement to register a local general partnership</a:t>
          </a:r>
          <a:endParaRPr lang="en-US" sz="1400" b="1" kern="1200" dirty="0">
            <a:latin typeface="Arial"/>
            <a:cs typeface="Arial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/>
            <a:cs typeface="Arial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cs typeface="Arial"/>
            </a:rPr>
            <a:t>No initial or annual filing fees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/>
            <a:cs typeface="Arial"/>
          </a:endParaRPr>
        </a:p>
      </dsp:txBody>
      <dsp:txXfrm>
        <a:off x="1396356" y="2959959"/>
        <a:ext cx="2348722" cy="1966829"/>
      </dsp:txXfrm>
    </dsp:sp>
    <dsp:sp modelId="{D97FF3E2-6310-D643-AD92-6B9D330B2761}">
      <dsp:nvSpPr>
        <dsp:cNvPr id="0" name=""/>
        <dsp:cNvSpPr/>
      </dsp:nvSpPr>
      <dsp:spPr>
        <a:xfrm>
          <a:off x="4085754" y="2840447"/>
          <a:ext cx="2478262" cy="22305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ea typeface="ヒラギノ角ゴ Pro W3" charset="0"/>
              <a:cs typeface="Arial"/>
            </a:rPr>
            <a:t>A partnership agreement (written or oral) governs the relationship between the partners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/>
            <a:ea typeface="ヒラギノ角ゴ Pro W3" charset="0"/>
            <a:cs typeface="Arial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ea typeface="ヒラギノ角ゴ Pro W3" charset="0"/>
              <a:cs typeface="Arial"/>
            </a:rPr>
            <a:t>May elect to have separate legal personality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/>
            <a:ea typeface="ヒラギノ角ゴ Pro W3" charset="0"/>
            <a:cs typeface="Arial"/>
          </a:endParaRPr>
        </a:p>
      </dsp:txBody>
      <dsp:txXfrm>
        <a:off x="4194639" y="2949332"/>
        <a:ext cx="2260492" cy="2012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7207C-0A67-4241-959E-91D884FC0FC5}">
      <dsp:nvSpPr>
        <dsp:cNvPr id="0" name=""/>
        <dsp:cNvSpPr/>
      </dsp:nvSpPr>
      <dsp:spPr>
        <a:xfrm>
          <a:off x="1508691" y="0"/>
          <a:ext cx="4188032" cy="418803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3D538D-1B48-2B4A-98D1-EA55385BA19B}">
      <dsp:nvSpPr>
        <dsp:cNvPr id="0" name=""/>
        <dsp:cNvSpPr/>
      </dsp:nvSpPr>
      <dsp:spPr>
        <a:xfrm>
          <a:off x="1780913" y="272222"/>
          <a:ext cx="1675212" cy="1675212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Hybrid : limited liability companies and partnership</a:t>
          </a:r>
        </a:p>
      </dsp:txBody>
      <dsp:txXfrm>
        <a:off x="1862690" y="353999"/>
        <a:ext cx="1511658" cy="1511658"/>
      </dsp:txXfrm>
    </dsp:sp>
    <dsp:sp modelId="{AE81BC4F-4809-5E4D-A0E4-6E6B2C8C075A}">
      <dsp:nvSpPr>
        <dsp:cNvPr id="0" name=""/>
        <dsp:cNvSpPr/>
      </dsp:nvSpPr>
      <dsp:spPr>
        <a:xfrm>
          <a:off x="3749288" y="272222"/>
          <a:ext cx="1675212" cy="1675212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tint val="95000"/>
                <a:shade val="70000"/>
                <a:satMod val="15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Members not liable for debts and obligations of business</a:t>
          </a:r>
        </a:p>
      </dsp:txBody>
      <dsp:txXfrm>
        <a:off x="3831065" y="353999"/>
        <a:ext cx="1511658" cy="1511658"/>
      </dsp:txXfrm>
    </dsp:sp>
    <dsp:sp modelId="{83DFE2A8-26DE-5044-B11A-54E0C556FF78}">
      <dsp:nvSpPr>
        <dsp:cNvPr id="0" name=""/>
        <dsp:cNvSpPr/>
      </dsp:nvSpPr>
      <dsp:spPr>
        <a:xfrm>
          <a:off x="1780913" y="2240597"/>
          <a:ext cx="1675212" cy="1675212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tint val="95000"/>
                <a:shade val="70000"/>
                <a:satMod val="15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Unlike partnership </a:t>
          </a:r>
          <a:r>
            <a:rPr lang="mr-IN" sz="1600" kern="1200" dirty="0"/>
            <a:t>–</a:t>
          </a:r>
          <a:r>
            <a:rPr lang="en-US" sz="1600" kern="1200" dirty="0"/>
            <a:t> members may manage and operate the business</a:t>
          </a:r>
        </a:p>
      </dsp:txBody>
      <dsp:txXfrm>
        <a:off x="1862690" y="2322374"/>
        <a:ext cx="1511658" cy="1511658"/>
      </dsp:txXfrm>
    </dsp:sp>
    <dsp:sp modelId="{DFFDA225-2225-4242-A9F0-61F12486DB48}">
      <dsp:nvSpPr>
        <dsp:cNvPr id="0" name=""/>
        <dsp:cNvSpPr/>
      </dsp:nvSpPr>
      <dsp:spPr>
        <a:xfrm>
          <a:off x="3749288" y="2240597"/>
          <a:ext cx="1675212" cy="1675212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95000"/>
                <a:shade val="70000"/>
                <a:satMod val="15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Governed by LLC Agreement</a:t>
          </a:r>
        </a:p>
      </dsp:txBody>
      <dsp:txXfrm>
        <a:off x="3831065" y="2322374"/>
        <a:ext cx="1511658" cy="15116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46EBC-5E03-B842-9102-77B242E9990F}">
      <dsp:nvSpPr>
        <dsp:cNvPr id="0" name=""/>
        <dsp:cNvSpPr/>
      </dsp:nvSpPr>
      <dsp:spPr>
        <a:xfrm rot="5400000">
          <a:off x="5472290" y="-2351354"/>
          <a:ext cx="843579" cy="5547369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Faster to form a standard simple form LLC because no advertisement requirement.  More complex LLC structures will require more advice prior to formation</a:t>
          </a:r>
        </a:p>
      </dsp:txBody>
      <dsp:txXfrm rot="-5400000">
        <a:off x="3120395" y="41721"/>
        <a:ext cx="5506189" cy="761219"/>
      </dsp:txXfrm>
    </dsp:sp>
    <dsp:sp modelId="{8EEEFB17-3B0F-BB48-A6D8-9BD320287919}">
      <dsp:nvSpPr>
        <dsp:cNvPr id="0" name=""/>
        <dsp:cNvSpPr/>
      </dsp:nvSpPr>
      <dsp:spPr>
        <a:xfrm>
          <a:off x="0" y="106404"/>
          <a:ext cx="3120395" cy="631851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cs typeface="Arial"/>
            </a:rPr>
            <a:t>Timing</a:t>
          </a:r>
        </a:p>
      </dsp:txBody>
      <dsp:txXfrm>
        <a:off x="30844" y="137248"/>
        <a:ext cx="3058707" cy="570163"/>
      </dsp:txXfrm>
    </dsp:sp>
    <dsp:sp modelId="{F7CF36CE-6AF8-AB4F-AE91-5CF39E8F87B3}">
      <dsp:nvSpPr>
        <dsp:cNvPr id="0" name=""/>
        <dsp:cNvSpPr/>
      </dsp:nvSpPr>
      <dsp:spPr>
        <a:xfrm rot="5400000">
          <a:off x="5472290" y="-1455050"/>
          <a:ext cx="843579" cy="5547369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Costs for the formation of an LLC are more expensive due to the drafting requirements of the LLC Agreement and higher annual government fees</a:t>
          </a:r>
        </a:p>
      </dsp:txBody>
      <dsp:txXfrm rot="-5400000">
        <a:off x="3120395" y="938025"/>
        <a:ext cx="5506189" cy="761219"/>
      </dsp:txXfrm>
    </dsp:sp>
    <dsp:sp modelId="{D735F4D6-E7AC-584F-AF52-63204C0F1646}">
      <dsp:nvSpPr>
        <dsp:cNvPr id="0" name=""/>
        <dsp:cNvSpPr/>
      </dsp:nvSpPr>
      <dsp:spPr>
        <a:xfrm>
          <a:off x="0" y="992448"/>
          <a:ext cx="3120395" cy="62799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cs typeface="Arial"/>
            </a:rPr>
            <a:t>Costs</a:t>
          </a:r>
        </a:p>
      </dsp:txBody>
      <dsp:txXfrm>
        <a:off x="30656" y="1023104"/>
        <a:ext cx="3059083" cy="566680"/>
      </dsp:txXfrm>
    </dsp:sp>
    <dsp:sp modelId="{63200D7F-CEDC-CD40-A0CF-FB16DAC8CA18}">
      <dsp:nvSpPr>
        <dsp:cNvPr id="0" name=""/>
        <dsp:cNvSpPr/>
      </dsp:nvSpPr>
      <dsp:spPr>
        <a:xfrm rot="5400000">
          <a:off x="5472290" y="-558747"/>
          <a:ext cx="843579" cy="5547369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LLC does not have annual general meetings, but still requires the Managers (or Members in the absence of the Manager) to approve the actions of the LLC by written resolution</a:t>
          </a:r>
        </a:p>
      </dsp:txBody>
      <dsp:txXfrm rot="-5400000">
        <a:off x="3120395" y="1834328"/>
        <a:ext cx="5506189" cy="761219"/>
      </dsp:txXfrm>
    </dsp:sp>
    <dsp:sp modelId="{55DB6D91-C022-3F42-AC9A-7B4C010F5883}">
      <dsp:nvSpPr>
        <dsp:cNvPr id="0" name=""/>
        <dsp:cNvSpPr/>
      </dsp:nvSpPr>
      <dsp:spPr>
        <a:xfrm>
          <a:off x="0" y="1844289"/>
          <a:ext cx="3120395" cy="741295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cs typeface="Arial"/>
            </a:rPr>
            <a:t>Annual General Meetings</a:t>
          </a:r>
        </a:p>
      </dsp:txBody>
      <dsp:txXfrm>
        <a:off x="36187" y="1880476"/>
        <a:ext cx="3048021" cy="668921"/>
      </dsp:txXfrm>
    </dsp:sp>
    <dsp:sp modelId="{E74E535E-5DA8-1B41-B09A-9521E1470CE8}">
      <dsp:nvSpPr>
        <dsp:cNvPr id="0" name=""/>
        <dsp:cNvSpPr/>
      </dsp:nvSpPr>
      <dsp:spPr>
        <a:xfrm rot="5400000">
          <a:off x="5472290" y="337556"/>
          <a:ext cx="843579" cy="5547369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The LLC legislation provides for greater flexibility in the LLC Agreement than the requirements imposed by the Companies Act</a:t>
          </a:r>
        </a:p>
      </dsp:txBody>
      <dsp:txXfrm rot="-5400000">
        <a:off x="3120395" y="2730631"/>
        <a:ext cx="5506189" cy="761219"/>
      </dsp:txXfrm>
    </dsp:sp>
    <dsp:sp modelId="{83F7845C-08F6-9E4A-B305-8F0CA826E72C}">
      <dsp:nvSpPr>
        <dsp:cNvPr id="0" name=""/>
        <dsp:cNvSpPr/>
      </dsp:nvSpPr>
      <dsp:spPr>
        <a:xfrm>
          <a:off x="0" y="2798346"/>
          <a:ext cx="3120395" cy="625788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cs typeface="Arial"/>
            </a:rPr>
            <a:t>Flexibility</a:t>
          </a:r>
        </a:p>
      </dsp:txBody>
      <dsp:txXfrm>
        <a:off x="30548" y="2828894"/>
        <a:ext cx="3059299" cy="564692"/>
      </dsp:txXfrm>
    </dsp:sp>
    <dsp:sp modelId="{66310D77-60FD-FB44-A9AE-AD6DE2BA6546}">
      <dsp:nvSpPr>
        <dsp:cNvPr id="0" name=""/>
        <dsp:cNvSpPr/>
      </dsp:nvSpPr>
      <dsp:spPr>
        <a:xfrm rot="5400000">
          <a:off x="5472290" y="1233859"/>
          <a:ext cx="843579" cy="5547369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US prefers LLCs, e.g. Apple 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/>
              <a:cs typeface="Arial"/>
            </a:rPr>
            <a:t>Rest of the World no real preference</a:t>
          </a:r>
        </a:p>
      </dsp:txBody>
      <dsp:txXfrm rot="-5400000">
        <a:off x="3120395" y="3626934"/>
        <a:ext cx="5506189" cy="761219"/>
      </dsp:txXfrm>
    </dsp:sp>
    <dsp:sp modelId="{4435AEBE-C964-734F-AC32-E8B9DFB5BCBD}">
      <dsp:nvSpPr>
        <dsp:cNvPr id="0" name=""/>
        <dsp:cNvSpPr/>
      </dsp:nvSpPr>
      <dsp:spPr>
        <a:xfrm>
          <a:off x="0" y="3674240"/>
          <a:ext cx="3120395" cy="666607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cs typeface="Arial"/>
            </a:rPr>
            <a:t>Global Preference</a:t>
          </a:r>
        </a:p>
      </dsp:txBody>
      <dsp:txXfrm>
        <a:off x="32541" y="3706781"/>
        <a:ext cx="3055313" cy="601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8455F-EC81-6144-9500-AA36E1824D7E}" type="datetime1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D34FA-5592-5342-BA58-E563C1A59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6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7D8B6-03C3-C945-A3BF-5EF46522D5DA}" type="datetime1">
              <a:rPr lang="en-US" smtClean="0"/>
              <a:t>2/23/2023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DCC1A-7E52-4E4F-B8D0-8F57BBE84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278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DCC1A-7E52-4E4F-B8D0-8F57BBE84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8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85800" y="838200"/>
            <a:ext cx="8001000" cy="9144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4000">
                <a:solidFill>
                  <a:srgbClr val="6C276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85800" y="1981200"/>
            <a:ext cx="7772400" cy="32766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Arial"/>
                <a:cs typeface="Arial"/>
              </a:defRPr>
            </a:lvl2pPr>
            <a:lvl3pPr>
              <a:defRPr>
                <a:solidFill>
                  <a:schemeClr val="bg2"/>
                </a:solidFill>
                <a:latin typeface="Arial"/>
                <a:cs typeface="Arial"/>
              </a:defRPr>
            </a:lvl3pPr>
            <a:lvl4pPr>
              <a:defRPr>
                <a:solidFill>
                  <a:schemeClr val="bg2"/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bg2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53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57400" y="5105400"/>
            <a:ext cx="6019800" cy="7620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008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85800" y="838200"/>
            <a:ext cx="8001000" cy="9144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4000">
                <a:solidFill>
                  <a:srgbClr val="6C276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85800" y="1981200"/>
            <a:ext cx="7772400" cy="32766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Arial"/>
                <a:cs typeface="Arial"/>
              </a:defRPr>
            </a:lvl2pPr>
            <a:lvl3pPr>
              <a:defRPr>
                <a:solidFill>
                  <a:schemeClr val="bg2"/>
                </a:solidFill>
                <a:latin typeface="Arial"/>
                <a:cs typeface="Arial"/>
              </a:defRPr>
            </a:lvl3pPr>
            <a:lvl4pPr>
              <a:defRPr>
                <a:solidFill>
                  <a:schemeClr val="bg2"/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bg2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534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85800" y="838200"/>
            <a:ext cx="8001000" cy="9144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4000">
                <a:solidFill>
                  <a:srgbClr val="6C276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85800" y="1981200"/>
            <a:ext cx="7772400" cy="32766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Arial"/>
                <a:cs typeface="Arial"/>
              </a:defRPr>
            </a:lvl2pPr>
            <a:lvl3pPr>
              <a:defRPr>
                <a:solidFill>
                  <a:schemeClr val="bg2"/>
                </a:solidFill>
                <a:latin typeface="Arial"/>
                <a:cs typeface="Arial"/>
              </a:defRPr>
            </a:lvl3pPr>
            <a:lvl4pPr>
              <a:defRPr>
                <a:solidFill>
                  <a:schemeClr val="bg2"/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bg2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534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85800" y="838200"/>
            <a:ext cx="8001000" cy="9144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4000">
                <a:solidFill>
                  <a:srgbClr val="6C276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85800" y="1981200"/>
            <a:ext cx="7772400" cy="32766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bg2"/>
                </a:solidFill>
                <a:latin typeface="Arial"/>
                <a:cs typeface="Arial"/>
              </a:defRPr>
            </a:lvl2pPr>
            <a:lvl3pPr>
              <a:defRPr>
                <a:solidFill>
                  <a:schemeClr val="bg2"/>
                </a:solidFill>
                <a:latin typeface="Arial"/>
                <a:cs typeface="Arial"/>
              </a:defRPr>
            </a:lvl3pPr>
            <a:lvl4pPr>
              <a:defRPr>
                <a:solidFill>
                  <a:schemeClr val="bg2"/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bg2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53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EA29823-0ACE-9448-9C5F-5E25DEEC1F4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  <p:sldLayoutId id="2147483841" r:id="rId18"/>
    <p:sldLayoutId id="2147483842" r:id="rId19"/>
    <p:sldLayoutId id="2147483843" r:id="rId20"/>
    <p:sldLayoutId id="2147483845" r:id="rId2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1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Placeholder 5"/>
          <p:cNvSpPr>
            <a:spLocks noGrp="1"/>
          </p:cNvSpPr>
          <p:nvPr>
            <p:ph type="body" sz="quarter" idx="10"/>
          </p:nvPr>
        </p:nvSpPr>
        <p:spPr bwMode="auto">
          <a:xfrm>
            <a:off x="381000" y="4376792"/>
            <a:ext cx="8382000" cy="123289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r>
              <a:rPr lang="en-US" sz="8000" b="1" dirty="0">
                <a:latin typeface="Arial" charset="0"/>
                <a:ea typeface="ヒラギノ角ゴ Pro W3" charset="0"/>
                <a:cs typeface="Arial" charset="0"/>
              </a:rPr>
              <a:t>BEDC Webinar – Understanding incorporation</a:t>
            </a:r>
          </a:p>
          <a:p>
            <a:r>
              <a:rPr lang="en-US" sz="9600" dirty="0">
                <a:latin typeface="Arial" charset="0"/>
                <a:ea typeface="ヒラギノ角ゴ Pro W3" charset="0"/>
                <a:cs typeface="Arial" charset="0"/>
              </a:rPr>
              <a:t>BEDC</a:t>
            </a:r>
          </a:p>
          <a:p>
            <a:r>
              <a:rPr lang="en-US" sz="9600" dirty="0">
                <a:latin typeface="Arial" charset="0"/>
                <a:ea typeface="ヒラギノ角ゴ Pro W3" charset="0"/>
                <a:cs typeface="Arial" charset="0"/>
              </a:rPr>
              <a:t>Presented by Janice Gutteridge</a:t>
            </a:r>
          </a:p>
          <a:p>
            <a:r>
              <a:rPr lang="en-US" sz="6400">
                <a:latin typeface="Arial" charset="0"/>
                <a:ea typeface="ヒラギノ角ゴ Pro W3" charset="0"/>
                <a:cs typeface="Arial" charset="0"/>
              </a:rPr>
              <a:t>23 February 2023</a:t>
            </a:r>
            <a:endParaRPr lang="en-US" sz="6400" dirty="0">
              <a:latin typeface="Arial" charset="0"/>
              <a:ea typeface="ヒラギノ角ゴ Pro W3" charset="0"/>
              <a:cs typeface="Arial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Arial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Arial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7163" y="1066628"/>
            <a:ext cx="8001000" cy="9144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Why opt for limited liability? 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81199"/>
            <a:ext cx="8001000" cy="419562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Creates a separate legal entity 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No personal liability for the debts of the company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Separates personal property from the business property 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Raise capital through the sale of shares 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Easier to obtain lending facilities from banks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Typically easier to sell if limited liability structure is in place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824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1066800"/>
            <a:ext cx="8001000" cy="9144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595959"/>
                </a:solidFill>
              </a:rPr>
              <a:t>Who regulates incorporated entities?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2363399"/>
            <a:ext cx="7772400" cy="3276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</a:rPr>
              <a:t>Bermuda Monetary Authority (the “BMA”)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0000"/>
                </a:solidFill>
              </a:rPr>
              <a:t>Regulates Bermuda’s financial services sector and vets ultimate beneficial ownership.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</a:rPr>
              <a:t>Registrar of Companies (the “ROC”)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0000"/>
                </a:solidFill>
              </a:rPr>
              <a:t>Tracks, processes and administers all limited liability companies, both local and exempted. </a:t>
            </a:r>
          </a:p>
        </p:txBody>
      </p:sp>
    </p:spTree>
    <p:extLst>
      <p:ext uri="{BB962C8B-B14F-4D97-AF65-F5344CB8AC3E}">
        <p14:creationId xmlns:p14="http://schemas.microsoft.com/office/powerpoint/2010/main" val="116266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00602317"/>
              </p:ext>
            </p:extLst>
          </p:nvPr>
        </p:nvGraphicFramePr>
        <p:xfrm>
          <a:off x="291031" y="678094"/>
          <a:ext cx="8413724" cy="594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377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ヒラギノ角ゴ Pro W3" charset="0"/>
                <a:cs typeface="Arial" charset="0"/>
              </a:rPr>
              <a:t>Sole Proprietor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No formal requirements </a:t>
            </a:r>
          </a:p>
          <a:p>
            <a:r>
              <a:rPr lang="en-US" dirty="0">
                <a:solidFill>
                  <a:schemeClr val="tx1"/>
                </a:solidFill>
              </a:rPr>
              <a:t>Owner is personally liable for debts of the business</a:t>
            </a:r>
          </a:p>
          <a:p>
            <a:r>
              <a:rPr lang="en-US" dirty="0">
                <a:solidFill>
                  <a:schemeClr val="tx1"/>
                </a:solidFill>
              </a:rPr>
              <a:t>No separation between the owner’s finances and the company’s finances </a:t>
            </a:r>
          </a:p>
          <a:p>
            <a:r>
              <a:rPr lang="en-US" dirty="0">
                <a:solidFill>
                  <a:schemeClr val="tx1"/>
                </a:solidFill>
              </a:rPr>
              <a:t>No annual filing fees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32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653094"/>
            <a:ext cx="8001000" cy="9144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rPr>
              <a:t>General Partnership </a:t>
            </a:r>
          </a:p>
          <a:p>
            <a:r>
              <a:rPr lang="en-US" b="1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rPr>
              <a:t>The Partnership Act 1902</a:t>
            </a:r>
          </a:p>
          <a:p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18666754"/>
              </p:ext>
            </p:extLst>
          </p:nvPr>
        </p:nvGraphicFramePr>
        <p:xfrm>
          <a:off x="118674" y="1433588"/>
          <a:ext cx="7883289" cy="558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502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685800" y="1086664"/>
            <a:ext cx="8001000" cy="914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b="1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rPr>
              <a:t>Limited Liability Company (the “LLC”)</a:t>
            </a:r>
          </a:p>
          <a:p>
            <a:r>
              <a:rPr lang="en-US" sz="2800" b="1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rPr>
              <a:t>The Limited Liability Company Act 2016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54575922"/>
              </p:ext>
            </p:extLst>
          </p:nvPr>
        </p:nvGraphicFramePr>
        <p:xfrm>
          <a:off x="1080130" y="2436459"/>
          <a:ext cx="7205415" cy="4188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732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07159" y="838200"/>
            <a:ext cx="8196233" cy="914400"/>
          </a:xfrm>
        </p:spPr>
        <p:txBody>
          <a:bodyPr>
            <a:normAutofit fontScale="925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LLC v Company Limited by Shares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39678417"/>
              </p:ext>
            </p:extLst>
          </p:nvPr>
        </p:nvGraphicFramePr>
        <p:xfrm>
          <a:off x="271253" y="1981199"/>
          <a:ext cx="8667765" cy="442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2446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838200"/>
            <a:ext cx="8001000" cy="130704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Company statutory requirements post incorporation: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2145243"/>
            <a:ext cx="7772400" cy="4352133"/>
          </a:xfrm>
        </p:spPr>
        <p:txBody>
          <a:bodyPr>
            <a:normAutofit fontScale="70000" lnSpcReduction="20000"/>
          </a:bodyPr>
          <a:lstStyle/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file a list of the directors with the </a:t>
            </a:r>
            <a:r>
              <a:rPr lang="en-US" dirty="0" err="1">
                <a:solidFill>
                  <a:schemeClr val="tx1"/>
                </a:solidFill>
              </a:rPr>
              <a:t>RoC</a:t>
            </a:r>
            <a:r>
              <a:rPr lang="en-US" dirty="0">
                <a:solidFill>
                  <a:schemeClr val="tx1"/>
                </a:solidFill>
              </a:rPr>
              <a:t> and submit a filing fee of $95;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to register an extract of the Company bye-laws; 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to register details of all individual beneficial owners controlling 10% or more of the voting rights of the Company on or before 30 April 2019; and if any changes, within 30 days of incorporation;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maintain proper books of account (along with the D&amp;O and beneficial ownership registers at the registered office of the Company; and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hold an annual general meeting of members (“AGM”) in each calendar year, unless the directors and members have elected to dispense with the holding of the AGM.</a:t>
            </a:r>
          </a:p>
        </p:txBody>
      </p:sp>
    </p:spTree>
    <p:extLst>
      <p:ext uri="{BB962C8B-B14F-4D97-AF65-F5344CB8AC3E}">
        <p14:creationId xmlns:p14="http://schemas.microsoft.com/office/powerpoint/2010/main" val="191916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1208070"/>
            <a:ext cx="8001000" cy="914400"/>
          </a:xfrm>
        </p:spPr>
        <p:txBody>
          <a:bodyPr>
            <a:normAutofit fontScale="32500" lnSpcReduction="20000"/>
          </a:bodyPr>
          <a:lstStyle/>
          <a:p>
            <a:r>
              <a:rPr lang="en-US" sz="8400" b="1" dirty="0">
                <a:solidFill>
                  <a:srgbClr val="595959"/>
                </a:solidFill>
              </a:rPr>
              <a:t>Statutory requirements for partnerships and LLCs post formation: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2293192"/>
            <a:ext cx="7772400" cy="3217865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required details of all individual beneficial owners controlling 10% or more of the voting rights of the corporate entity on or before 30 April 2019; and</a:t>
            </a:r>
          </a:p>
          <a:p>
            <a:pPr algn="just"/>
            <a:r>
              <a:rPr lang="en-US" dirty="0">
                <a:solidFill>
                  <a:schemeClr val="tx1"/>
                </a:solidFill>
              </a:rPr>
              <a:t>maintain proper books of account (along with the D&amp;O and beneficial ownership registers) at the registered office of the relevant entity.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43891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0149F3E088A43A515F1EACE80B965" ma:contentTypeVersion="13" ma:contentTypeDescription="Create a new document." ma:contentTypeScope="" ma:versionID="8563d5276583e0f22cb3a685360bba01">
  <xsd:schema xmlns:xsd="http://www.w3.org/2001/XMLSchema" xmlns:xs="http://www.w3.org/2001/XMLSchema" xmlns:p="http://schemas.microsoft.com/office/2006/metadata/properties" xmlns:ns2="a73e1d3d-de23-46d1-82c1-cff7a4da9df8" xmlns:ns3="c82c9a7d-cd45-47af-9c9d-8d5dca97d3a3" targetNamespace="http://schemas.microsoft.com/office/2006/metadata/properties" ma:root="true" ma:fieldsID="01d0cfb6b5f898912591862952b13adf" ns2:_="" ns3:_="">
    <xsd:import namespace="a73e1d3d-de23-46d1-82c1-cff7a4da9df8"/>
    <xsd:import namespace="c82c9a7d-cd45-47af-9c9d-8d5dca97d3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3e1d3d-de23-46d1-82c1-cff7a4da9d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9a7d-cd45-47af-9c9d-8d5dca97d3a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7ECD3E-88CD-46E4-8B5A-AF0F38173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7B03BF-5063-489E-92EE-EC50BD0C11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3e1d3d-de23-46d1-82c1-cff7a4da9df8"/>
    <ds:schemaRef ds:uri="c82c9a7d-cd45-47af-9c9d-8d5dca97d3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C709EA-CF96-4F5A-9B5C-6EAC90BC8C8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1550</TotalTime>
  <Words>593</Words>
  <Application>Microsoft Office PowerPoint</Application>
  <PresentationFormat>On-screen Show (4:3)</PresentationFormat>
  <Paragraphs>69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Spectrum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Cox Hallett Wilkinson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Janice Gutteridge</cp:lastModifiedBy>
  <cp:revision>204</cp:revision>
  <cp:lastPrinted>2019-09-26T14:26:11Z</cp:lastPrinted>
  <dcterms:created xsi:type="dcterms:W3CDTF">2017-06-30T12:20:11Z</dcterms:created>
  <dcterms:modified xsi:type="dcterms:W3CDTF">2023-02-23T14:16:02Z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0x010100A270149F3E088A43A515F1EACE80B965</vt:lpwstr>
  </property>
  <property fmtid="{D5CDD505-2E9C-101B-9397-08002B2CF9AE}" pid="3" name="Order">
    <vt:r8>6201700</vt:r8>
  </property>
</Properties>
</file>