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4"/>
  </p:sldMasterIdLst>
  <p:sldIdLst>
    <p:sldId id="256" r:id="rId5"/>
    <p:sldId id="257" r:id="rId6"/>
    <p:sldId id="258" r:id="rId7"/>
    <p:sldId id="261" r:id="rId8"/>
    <p:sldId id="262" r:id="rId9"/>
    <p:sldId id="263" r:id="rId10"/>
    <p:sldId id="264" r:id="rId11"/>
    <p:sldId id="265" r:id="rId12"/>
    <p:sldId id="260" r:id="rId13"/>
    <p:sldId id="259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C6C1F2-0049-BF48-A091-C32F883DB537}" v="10" dt="2022-09-26T15:02:51.8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5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40" y="-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sea Williams" userId="03b39148-5910-4afe-8d61-57a71eef66e4" providerId="ADAL" clId="{BCA372F6-FD32-5043-92BE-273CA878CF43}"/>
    <pc:docChg chg="undo custSel modSld">
      <pc:chgData name="Kelsea Williams" userId="03b39148-5910-4afe-8d61-57a71eef66e4" providerId="ADAL" clId="{BCA372F6-FD32-5043-92BE-273CA878CF43}" dt="2021-09-29T17:23:01.566" v="62" actId="26606"/>
      <pc:docMkLst>
        <pc:docMk/>
      </pc:docMkLst>
      <pc:sldChg chg="addSp delSp modSp mod">
        <pc:chgData name="Kelsea Williams" userId="03b39148-5910-4afe-8d61-57a71eef66e4" providerId="ADAL" clId="{BCA372F6-FD32-5043-92BE-273CA878CF43}" dt="2021-09-29T17:20:32.959" v="26"/>
        <pc:sldMkLst>
          <pc:docMk/>
          <pc:sldMk cId="3844767362" sldId="256"/>
        </pc:sldMkLst>
        <pc:spChg chg="mod">
          <ac:chgData name="Kelsea Williams" userId="03b39148-5910-4afe-8d61-57a71eef66e4" providerId="ADAL" clId="{BCA372F6-FD32-5043-92BE-273CA878CF43}" dt="2021-09-17T16:15:58.667" v="1" actId="20577"/>
          <ac:spMkLst>
            <pc:docMk/>
            <pc:sldMk cId="3844767362" sldId="256"/>
            <ac:spMk id="3" creationId="{89581162-768F-DE47-A035-6CCF1A6047DC}"/>
          </ac:spMkLst>
        </pc:spChg>
        <pc:spChg chg="mod">
          <ac:chgData name="Kelsea Williams" userId="03b39148-5910-4afe-8d61-57a71eef66e4" providerId="ADAL" clId="{BCA372F6-FD32-5043-92BE-273CA878CF43}" dt="2021-09-17T16:16:01.240" v="2"/>
          <ac:spMkLst>
            <pc:docMk/>
            <pc:sldMk cId="3844767362" sldId="256"/>
            <ac:spMk id="17" creationId="{C91AB932-5D18-EB42-8511-B5C9B7EAD722}"/>
          </ac:spMkLst>
        </pc:spChg>
        <pc:spChg chg="mod">
          <ac:chgData name="Kelsea Williams" userId="03b39148-5910-4afe-8d61-57a71eef66e4" providerId="ADAL" clId="{BCA372F6-FD32-5043-92BE-273CA878CF43}" dt="2021-09-29T17:20:32.959" v="26"/>
          <ac:spMkLst>
            <pc:docMk/>
            <pc:sldMk cId="3844767362" sldId="256"/>
            <ac:spMk id="27" creationId="{5C1AA431-0CFD-F148-9D8A-875E92BDB699}"/>
          </ac:spMkLst>
        </pc:spChg>
        <pc:grpChg chg="add del mod">
          <ac:chgData name="Kelsea Williams" userId="03b39148-5910-4afe-8d61-57a71eef66e4" providerId="ADAL" clId="{BCA372F6-FD32-5043-92BE-273CA878CF43}" dt="2021-09-29T17:20:32.503" v="25" actId="478"/>
          <ac:grpSpMkLst>
            <pc:docMk/>
            <pc:sldMk cId="3844767362" sldId="256"/>
            <ac:grpSpMk id="10" creationId="{B60E2EE8-F188-D541-8CBB-F417AF85DB02}"/>
          </ac:grpSpMkLst>
        </pc:grpChg>
        <pc:grpChg chg="mod">
          <ac:chgData name="Kelsea Williams" userId="03b39148-5910-4afe-8d61-57a71eef66e4" providerId="ADAL" clId="{BCA372F6-FD32-5043-92BE-273CA878CF43}" dt="2021-09-17T16:16:01.240" v="2"/>
          <ac:grpSpMkLst>
            <pc:docMk/>
            <pc:sldMk cId="3844767362" sldId="256"/>
            <ac:grpSpMk id="11" creationId="{4D231C5F-E940-4C4F-B614-B1B87D8B7D30}"/>
          </ac:grpSpMkLst>
        </pc:grpChg>
        <pc:grpChg chg="add mod">
          <ac:chgData name="Kelsea Williams" userId="03b39148-5910-4afe-8d61-57a71eef66e4" providerId="ADAL" clId="{BCA372F6-FD32-5043-92BE-273CA878CF43}" dt="2021-09-29T17:20:32.959" v="26"/>
          <ac:grpSpMkLst>
            <pc:docMk/>
            <pc:sldMk cId="3844767362" sldId="256"/>
            <ac:grpSpMk id="18" creationId="{ED1B1FA8-F319-6242-89B0-66291BCFD765}"/>
          </ac:grpSpMkLst>
        </pc:grpChg>
        <pc:grpChg chg="mod">
          <ac:chgData name="Kelsea Williams" userId="03b39148-5910-4afe-8d61-57a71eef66e4" providerId="ADAL" clId="{BCA372F6-FD32-5043-92BE-273CA878CF43}" dt="2021-09-29T17:20:32.959" v="26"/>
          <ac:grpSpMkLst>
            <pc:docMk/>
            <pc:sldMk cId="3844767362" sldId="256"/>
            <ac:grpSpMk id="19" creationId="{AE9AD6B0-6708-1342-9440-B170994E813C}"/>
          </ac:grpSpMkLst>
        </pc:grpChg>
        <pc:grpChg chg="mod">
          <ac:chgData name="Kelsea Williams" userId="03b39148-5910-4afe-8d61-57a71eef66e4" providerId="ADAL" clId="{BCA372F6-FD32-5043-92BE-273CA878CF43}" dt="2021-09-29T17:20:32.959" v="26"/>
          <ac:grpSpMkLst>
            <pc:docMk/>
            <pc:sldMk cId="3844767362" sldId="256"/>
            <ac:grpSpMk id="21" creationId="{693E6D0E-6D87-3642-BCAF-CF29A8EB393A}"/>
          </ac:grpSpMkLst>
        </pc:grpChg>
        <pc:picChg chg="mod">
          <ac:chgData name="Kelsea Williams" userId="03b39148-5910-4afe-8d61-57a71eef66e4" providerId="ADAL" clId="{BCA372F6-FD32-5043-92BE-273CA878CF43}" dt="2021-09-29T17:19:33.207" v="24" actId="14826"/>
          <ac:picMkLst>
            <pc:docMk/>
            <pc:sldMk cId="3844767362" sldId="256"/>
            <ac:picMk id="5" creationId="{E9872E33-DD7E-8A42-8702-13AB0660935E}"/>
          </ac:picMkLst>
        </pc:picChg>
        <pc:picChg chg="mod">
          <ac:chgData name="Kelsea Williams" userId="03b39148-5910-4afe-8d61-57a71eef66e4" providerId="ADAL" clId="{BCA372F6-FD32-5043-92BE-273CA878CF43}" dt="2021-09-17T16:16:01.240" v="2"/>
          <ac:picMkLst>
            <pc:docMk/>
            <pc:sldMk cId="3844767362" sldId="256"/>
            <ac:picMk id="12" creationId="{22FD4EB0-56A7-7843-B83A-8EA280EBF548}"/>
          </ac:picMkLst>
        </pc:picChg>
        <pc:picChg chg="mod">
          <ac:chgData name="Kelsea Williams" userId="03b39148-5910-4afe-8d61-57a71eef66e4" providerId="ADAL" clId="{BCA372F6-FD32-5043-92BE-273CA878CF43}" dt="2021-09-17T16:16:01.240" v="2"/>
          <ac:picMkLst>
            <pc:docMk/>
            <pc:sldMk cId="3844767362" sldId="256"/>
            <ac:picMk id="13" creationId="{2B4AD900-C755-4445-B0EE-A06FE7A383C8}"/>
          </ac:picMkLst>
        </pc:picChg>
        <pc:picChg chg="mod">
          <ac:chgData name="Kelsea Williams" userId="03b39148-5910-4afe-8d61-57a71eef66e4" providerId="ADAL" clId="{BCA372F6-FD32-5043-92BE-273CA878CF43}" dt="2021-09-17T16:16:01.240" v="2"/>
          <ac:picMkLst>
            <pc:docMk/>
            <pc:sldMk cId="3844767362" sldId="256"/>
            <ac:picMk id="14" creationId="{8571198C-218E-7644-8574-382B9062ADA9}"/>
          </ac:picMkLst>
        </pc:picChg>
        <pc:picChg chg="mod">
          <ac:chgData name="Kelsea Williams" userId="03b39148-5910-4afe-8d61-57a71eef66e4" providerId="ADAL" clId="{BCA372F6-FD32-5043-92BE-273CA878CF43}" dt="2021-09-17T16:16:01.240" v="2"/>
          <ac:picMkLst>
            <pc:docMk/>
            <pc:sldMk cId="3844767362" sldId="256"/>
            <ac:picMk id="15" creationId="{4345340E-1D3A-B04A-957D-46AD9216A2ED}"/>
          </ac:picMkLst>
        </pc:picChg>
        <pc:picChg chg="mod">
          <ac:chgData name="Kelsea Williams" userId="03b39148-5910-4afe-8d61-57a71eef66e4" providerId="ADAL" clId="{BCA372F6-FD32-5043-92BE-273CA878CF43}" dt="2021-09-17T16:16:01.240" v="2"/>
          <ac:picMkLst>
            <pc:docMk/>
            <pc:sldMk cId="3844767362" sldId="256"/>
            <ac:picMk id="16" creationId="{CB1E0878-D979-3041-B7F7-2E6B9F68F17A}"/>
          </ac:picMkLst>
        </pc:picChg>
        <pc:picChg chg="mod">
          <ac:chgData name="Kelsea Williams" userId="03b39148-5910-4afe-8d61-57a71eef66e4" providerId="ADAL" clId="{BCA372F6-FD32-5043-92BE-273CA878CF43}" dt="2021-09-29T17:20:32.959" v="26"/>
          <ac:picMkLst>
            <pc:docMk/>
            <pc:sldMk cId="3844767362" sldId="256"/>
            <ac:picMk id="20" creationId="{4187343F-48C6-CB48-B6C0-18EEA91E87C3}"/>
          </ac:picMkLst>
        </pc:picChg>
        <pc:picChg chg="mod">
          <ac:chgData name="Kelsea Williams" userId="03b39148-5910-4afe-8d61-57a71eef66e4" providerId="ADAL" clId="{BCA372F6-FD32-5043-92BE-273CA878CF43}" dt="2021-09-29T17:20:32.959" v="26"/>
          <ac:picMkLst>
            <pc:docMk/>
            <pc:sldMk cId="3844767362" sldId="256"/>
            <ac:picMk id="22" creationId="{EDFC4A44-E7B6-5140-900E-BA137E51DA38}"/>
          </ac:picMkLst>
        </pc:picChg>
        <pc:picChg chg="mod">
          <ac:chgData name="Kelsea Williams" userId="03b39148-5910-4afe-8d61-57a71eef66e4" providerId="ADAL" clId="{BCA372F6-FD32-5043-92BE-273CA878CF43}" dt="2021-09-29T17:20:32.959" v="26"/>
          <ac:picMkLst>
            <pc:docMk/>
            <pc:sldMk cId="3844767362" sldId="256"/>
            <ac:picMk id="23" creationId="{DD2C98A6-C82F-674C-901A-EF8857911F64}"/>
          </ac:picMkLst>
        </pc:picChg>
        <pc:picChg chg="mod">
          <ac:chgData name="Kelsea Williams" userId="03b39148-5910-4afe-8d61-57a71eef66e4" providerId="ADAL" clId="{BCA372F6-FD32-5043-92BE-273CA878CF43}" dt="2021-09-29T17:20:32.959" v="26"/>
          <ac:picMkLst>
            <pc:docMk/>
            <pc:sldMk cId="3844767362" sldId="256"/>
            <ac:picMk id="24" creationId="{92AA2B79-890D-BE46-B89A-FD90A08B7A72}"/>
          </ac:picMkLst>
        </pc:picChg>
        <pc:picChg chg="mod">
          <ac:chgData name="Kelsea Williams" userId="03b39148-5910-4afe-8d61-57a71eef66e4" providerId="ADAL" clId="{BCA372F6-FD32-5043-92BE-273CA878CF43}" dt="2021-09-29T17:20:32.959" v="26"/>
          <ac:picMkLst>
            <pc:docMk/>
            <pc:sldMk cId="3844767362" sldId="256"/>
            <ac:picMk id="25" creationId="{90DC7628-EFCC-4B4A-90E7-798162D6B030}"/>
          </ac:picMkLst>
        </pc:picChg>
        <pc:picChg chg="mod">
          <ac:chgData name="Kelsea Williams" userId="03b39148-5910-4afe-8d61-57a71eef66e4" providerId="ADAL" clId="{BCA372F6-FD32-5043-92BE-273CA878CF43}" dt="2021-09-29T17:20:32.959" v="26"/>
          <ac:picMkLst>
            <pc:docMk/>
            <pc:sldMk cId="3844767362" sldId="256"/>
            <ac:picMk id="26" creationId="{61CB32F7-5E3C-A34A-B559-36147CEF4E99}"/>
          </ac:picMkLst>
        </pc:picChg>
      </pc:sldChg>
      <pc:sldChg chg="addSp delSp modSp mod">
        <pc:chgData name="Kelsea Williams" userId="03b39148-5910-4afe-8d61-57a71eef66e4" providerId="ADAL" clId="{BCA372F6-FD32-5043-92BE-273CA878CF43}" dt="2021-09-29T17:20:35.846" v="28"/>
        <pc:sldMkLst>
          <pc:docMk/>
          <pc:sldMk cId="1010967172" sldId="257"/>
        </pc:sldMkLst>
        <pc:spChg chg="mod">
          <ac:chgData name="Kelsea Williams" userId="03b39148-5910-4afe-8d61-57a71eef66e4" providerId="ADAL" clId="{BCA372F6-FD32-5043-92BE-273CA878CF43}" dt="2021-09-17T16:16:12.836" v="5" actId="1076"/>
          <ac:spMkLst>
            <pc:docMk/>
            <pc:sldMk cId="1010967172" sldId="257"/>
            <ac:spMk id="6" creationId="{706F6067-F8B0-0E40-A276-CF7E1C5B3BE0}"/>
          </ac:spMkLst>
        </pc:spChg>
        <pc:spChg chg="mod">
          <ac:chgData name="Kelsea Williams" userId="03b39148-5910-4afe-8d61-57a71eef66e4" providerId="ADAL" clId="{BCA372F6-FD32-5043-92BE-273CA878CF43}" dt="2021-09-17T16:16:08.941" v="4"/>
          <ac:spMkLst>
            <pc:docMk/>
            <pc:sldMk cId="1010967172" sldId="257"/>
            <ac:spMk id="14" creationId="{B2E7BA78-44C5-C04B-AB01-F10DA3D9847C}"/>
          </ac:spMkLst>
        </pc:spChg>
        <pc:spChg chg="mod">
          <ac:chgData name="Kelsea Williams" userId="03b39148-5910-4afe-8d61-57a71eef66e4" providerId="ADAL" clId="{BCA372F6-FD32-5043-92BE-273CA878CF43}" dt="2021-09-29T17:20:35.846" v="28"/>
          <ac:spMkLst>
            <pc:docMk/>
            <pc:sldMk cId="1010967172" sldId="257"/>
            <ac:spMk id="24" creationId="{4791858C-0686-0946-A483-47370EA30080}"/>
          </ac:spMkLst>
        </pc:spChg>
        <pc:grpChg chg="add del mod">
          <ac:chgData name="Kelsea Williams" userId="03b39148-5910-4afe-8d61-57a71eef66e4" providerId="ADAL" clId="{BCA372F6-FD32-5043-92BE-273CA878CF43}" dt="2021-09-29T17:20:35.448" v="27" actId="478"/>
          <ac:grpSpMkLst>
            <pc:docMk/>
            <pc:sldMk cId="1010967172" sldId="257"/>
            <ac:grpSpMk id="7" creationId="{E22C49CD-087F-5F43-AA1F-547356BC07F2}"/>
          </ac:grpSpMkLst>
        </pc:grpChg>
        <pc:grpChg chg="mod">
          <ac:chgData name="Kelsea Williams" userId="03b39148-5910-4afe-8d61-57a71eef66e4" providerId="ADAL" clId="{BCA372F6-FD32-5043-92BE-273CA878CF43}" dt="2021-09-17T16:16:08.941" v="4"/>
          <ac:grpSpMkLst>
            <pc:docMk/>
            <pc:sldMk cId="1010967172" sldId="257"/>
            <ac:grpSpMk id="8" creationId="{D3EEA65A-7126-5D4C-8EE6-994B96F55122}"/>
          </ac:grpSpMkLst>
        </pc:grpChg>
        <pc:grpChg chg="add mod">
          <ac:chgData name="Kelsea Williams" userId="03b39148-5910-4afe-8d61-57a71eef66e4" providerId="ADAL" clId="{BCA372F6-FD32-5043-92BE-273CA878CF43}" dt="2021-09-29T17:20:35.846" v="28"/>
          <ac:grpSpMkLst>
            <pc:docMk/>
            <pc:sldMk cId="1010967172" sldId="257"/>
            <ac:grpSpMk id="15" creationId="{872C7807-4F27-934D-80E7-37F0EB35C427}"/>
          </ac:grpSpMkLst>
        </pc:grpChg>
        <pc:grpChg chg="mod">
          <ac:chgData name="Kelsea Williams" userId="03b39148-5910-4afe-8d61-57a71eef66e4" providerId="ADAL" clId="{BCA372F6-FD32-5043-92BE-273CA878CF43}" dt="2021-09-29T17:20:35.846" v="28"/>
          <ac:grpSpMkLst>
            <pc:docMk/>
            <pc:sldMk cId="1010967172" sldId="257"/>
            <ac:grpSpMk id="16" creationId="{5CE0848B-3FCA-3141-AAAE-DBD5ABFA5795}"/>
          </ac:grpSpMkLst>
        </pc:grpChg>
        <pc:grpChg chg="mod">
          <ac:chgData name="Kelsea Williams" userId="03b39148-5910-4afe-8d61-57a71eef66e4" providerId="ADAL" clId="{BCA372F6-FD32-5043-92BE-273CA878CF43}" dt="2021-09-29T17:20:35.846" v="28"/>
          <ac:grpSpMkLst>
            <pc:docMk/>
            <pc:sldMk cId="1010967172" sldId="257"/>
            <ac:grpSpMk id="18" creationId="{55CEBC90-24EF-C248-B4F9-7559E26CC6AC}"/>
          </ac:grpSpMkLst>
        </pc:grpChg>
        <pc:picChg chg="mod">
          <ac:chgData name="Kelsea Williams" userId="03b39148-5910-4afe-8d61-57a71eef66e4" providerId="ADAL" clId="{BCA372F6-FD32-5043-92BE-273CA878CF43}" dt="2021-09-17T16:16:08.941" v="4"/>
          <ac:picMkLst>
            <pc:docMk/>
            <pc:sldMk cId="1010967172" sldId="257"/>
            <ac:picMk id="9" creationId="{19F21D25-B9AE-0444-9504-65BB9C0CF431}"/>
          </ac:picMkLst>
        </pc:picChg>
        <pc:picChg chg="mod">
          <ac:chgData name="Kelsea Williams" userId="03b39148-5910-4afe-8d61-57a71eef66e4" providerId="ADAL" clId="{BCA372F6-FD32-5043-92BE-273CA878CF43}" dt="2021-09-17T16:16:08.941" v="4"/>
          <ac:picMkLst>
            <pc:docMk/>
            <pc:sldMk cId="1010967172" sldId="257"/>
            <ac:picMk id="10" creationId="{FB0FD4AA-3F02-DA49-9C6B-DE7C41177585}"/>
          </ac:picMkLst>
        </pc:picChg>
        <pc:picChg chg="mod">
          <ac:chgData name="Kelsea Williams" userId="03b39148-5910-4afe-8d61-57a71eef66e4" providerId="ADAL" clId="{BCA372F6-FD32-5043-92BE-273CA878CF43}" dt="2021-09-17T16:16:08.941" v="4"/>
          <ac:picMkLst>
            <pc:docMk/>
            <pc:sldMk cId="1010967172" sldId="257"/>
            <ac:picMk id="11" creationId="{05169918-5AC0-DB43-B19B-620768389E21}"/>
          </ac:picMkLst>
        </pc:picChg>
        <pc:picChg chg="mod">
          <ac:chgData name="Kelsea Williams" userId="03b39148-5910-4afe-8d61-57a71eef66e4" providerId="ADAL" clId="{BCA372F6-FD32-5043-92BE-273CA878CF43}" dt="2021-09-17T16:16:08.941" v="4"/>
          <ac:picMkLst>
            <pc:docMk/>
            <pc:sldMk cId="1010967172" sldId="257"/>
            <ac:picMk id="12" creationId="{A4FF98E0-BF43-544E-A056-702856E57DF6}"/>
          </ac:picMkLst>
        </pc:picChg>
        <pc:picChg chg="mod">
          <ac:chgData name="Kelsea Williams" userId="03b39148-5910-4afe-8d61-57a71eef66e4" providerId="ADAL" clId="{BCA372F6-FD32-5043-92BE-273CA878CF43}" dt="2021-09-17T16:16:08.941" v="4"/>
          <ac:picMkLst>
            <pc:docMk/>
            <pc:sldMk cId="1010967172" sldId="257"/>
            <ac:picMk id="13" creationId="{02E43658-1275-AE4D-BC67-6B2B1CD973E9}"/>
          </ac:picMkLst>
        </pc:picChg>
        <pc:picChg chg="mod">
          <ac:chgData name="Kelsea Williams" userId="03b39148-5910-4afe-8d61-57a71eef66e4" providerId="ADAL" clId="{BCA372F6-FD32-5043-92BE-273CA878CF43}" dt="2021-09-29T17:20:35.846" v="28"/>
          <ac:picMkLst>
            <pc:docMk/>
            <pc:sldMk cId="1010967172" sldId="257"/>
            <ac:picMk id="17" creationId="{0B4DD28C-7A27-4D43-9B42-D2B045579B0D}"/>
          </ac:picMkLst>
        </pc:picChg>
        <pc:picChg chg="mod">
          <ac:chgData name="Kelsea Williams" userId="03b39148-5910-4afe-8d61-57a71eef66e4" providerId="ADAL" clId="{BCA372F6-FD32-5043-92BE-273CA878CF43}" dt="2021-09-29T17:20:35.846" v="28"/>
          <ac:picMkLst>
            <pc:docMk/>
            <pc:sldMk cId="1010967172" sldId="257"/>
            <ac:picMk id="19" creationId="{DA07ABE5-9BA7-9144-8624-1C077332186F}"/>
          </ac:picMkLst>
        </pc:picChg>
        <pc:picChg chg="mod">
          <ac:chgData name="Kelsea Williams" userId="03b39148-5910-4afe-8d61-57a71eef66e4" providerId="ADAL" clId="{BCA372F6-FD32-5043-92BE-273CA878CF43}" dt="2021-09-29T17:20:35.846" v="28"/>
          <ac:picMkLst>
            <pc:docMk/>
            <pc:sldMk cId="1010967172" sldId="257"/>
            <ac:picMk id="20" creationId="{B5DA6BD4-8D23-CA4D-AAB6-D33167D8487A}"/>
          </ac:picMkLst>
        </pc:picChg>
        <pc:picChg chg="mod">
          <ac:chgData name="Kelsea Williams" userId="03b39148-5910-4afe-8d61-57a71eef66e4" providerId="ADAL" clId="{BCA372F6-FD32-5043-92BE-273CA878CF43}" dt="2021-09-29T17:20:35.846" v="28"/>
          <ac:picMkLst>
            <pc:docMk/>
            <pc:sldMk cId="1010967172" sldId="257"/>
            <ac:picMk id="21" creationId="{27085C3C-A0EC-9344-B88D-13B33DFF2EE6}"/>
          </ac:picMkLst>
        </pc:picChg>
        <pc:picChg chg="mod">
          <ac:chgData name="Kelsea Williams" userId="03b39148-5910-4afe-8d61-57a71eef66e4" providerId="ADAL" clId="{BCA372F6-FD32-5043-92BE-273CA878CF43}" dt="2021-09-29T17:20:35.846" v="28"/>
          <ac:picMkLst>
            <pc:docMk/>
            <pc:sldMk cId="1010967172" sldId="257"/>
            <ac:picMk id="22" creationId="{F55B3AF9-6F51-0E4F-B1CB-B38B750EDAFC}"/>
          </ac:picMkLst>
        </pc:picChg>
        <pc:picChg chg="mod">
          <ac:chgData name="Kelsea Williams" userId="03b39148-5910-4afe-8d61-57a71eef66e4" providerId="ADAL" clId="{BCA372F6-FD32-5043-92BE-273CA878CF43}" dt="2021-09-29T17:20:35.846" v="28"/>
          <ac:picMkLst>
            <pc:docMk/>
            <pc:sldMk cId="1010967172" sldId="257"/>
            <ac:picMk id="23" creationId="{658763F5-3B9A-C646-8580-9FBEB895A864}"/>
          </ac:picMkLst>
        </pc:picChg>
      </pc:sldChg>
      <pc:sldChg chg="addSp delSp modSp mod">
        <pc:chgData name="Kelsea Williams" userId="03b39148-5910-4afe-8d61-57a71eef66e4" providerId="ADAL" clId="{BCA372F6-FD32-5043-92BE-273CA878CF43}" dt="2021-09-29T17:23:01.566" v="62" actId="26606"/>
        <pc:sldMkLst>
          <pc:docMk/>
          <pc:sldMk cId="2460366205" sldId="258"/>
        </pc:sldMkLst>
        <pc:spChg chg="del">
          <ac:chgData name="Kelsea Williams" userId="03b39148-5910-4afe-8d61-57a71eef66e4" providerId="ADAL" clId="{BCA372F6-FD32-5043-92BE-273CA878CF43}" dt="2021-09-29T17:23:01.566" v="62" actId="26606"/>
          <ac:spMkLst>
            <pc:docMk/>
            <pc:sldMk cId="2460366205" sldId="258"/>
            <ac:spMk id="5" creationId="{12619463-7E94-B34E-A868-F578F4A05141}"/>
          </ac:spMkLst>
        </pc:spChg>
        <pc:spChg chg="mod">
          <ac:chgData name="Kelsea Williams" userId="03b39148-5910-4afe-8d61-57a71eef66e4" providerId="ADAL" clId="{BCA372F6-FD32-5043-92BE-273CA878CF43}" dt="2021-09-17T16:16:14.504" v="6"/>
          <ac:spMkLst>
            <pc:docMk/>
            <pc:sldMk cId="2460366205" sldId="258"/>
            <ac:spMk id="14" creationId="{126E019D-EFCD-C841-BB37-DF710068B900}"/>
          </ac:spMkLst>
        </pc:spChg>
        <pc:spChg chg="mod">
          <ac:chgData name="Kelsea Williams" userId="03b39148-5910-4afe-8d61-57a71eef66e4" providerId="ADAL" clId="{BCA372F6-FD32-5043-92BE-273CA878CF43}" dt="2021-09-29T17:20:38.157" v="30"/>
          <ac:spMkLst>
            <pc:docMk/>
            <pc:sldMk cId="2460366205" sldId="258"/>
            <ac:spMk id="24" creationId="{589B733D-E639-F441-A76B-1790D9A31E2A}"/>
          </ac:spMkLst>
        </pc:spChg>
        <pc:grpChg chg="add del mod">
          <ac:chgData name="Kelsea Williams" userId="03b39148-5910-4afe-8d61-57a71eef66e4" providerId="ADAL" clId="{BCA372F6-FD32-5043-92BE-273CA878CF43}" dt="2021-09-29T17:20:37.777" v="29" actId="478"/>
          <ac:grpSpMkLst>
            <pc:docMk/>
            <pc:sldMk cId="2460366205" sldId="258"/>
            <ac:grpSpMk id="7" creationId="{AB6A8470-1AED-E14F-9E00-74E041CE082B}"/>
          </ac:grpSpMkLst>
        </pc:grpChg>
        <pc:grpChg chg="mod">
          <ac:chgData name="Kelsea Williams" userId="03b39148-5910-4afe-8d61-57a71eef66e4" providerId="ADAL" clId="{BCA372F6-FD32-5043-92BE-273CA878CF43}" dt="2021-09-17T16:16:14.504" v="6"/>
          <ac:grpSpMkLst>
            <pc:docMk/>
            <pc:sldMk cId="2460366205" sldId="258"/>
            <ac:grpSpMk id="8" creationId="{629B8392-A21C-5744-84BE-3B34885C0290}"/>
          </ac:grpSpMkLst>
        </pc:grpChg>
        <pc:grpChg chg="add mod">
          <ac:chgData name="Kelsea Williams" userId="03b39148-5910-4afe-8d61-57a71eef66e4" providerId="ADAL" clId="{BCA372F6-FD32-5043-92BE-273CA878CF43}" dt="2021-09-29T17:20:38.157" v="30"/>
          <ac:grpSpMkLst>
            <pc:docMk/>
            <pc:sldMk cId="2460366205" sldId="258"/>
            <ac:grpSpMk id="15" creationId="{F9ADEAFA-6349-3340-A2AB-65C245C8808B}"/>
          </ac:grpSpMkLst>
        </pc:grpChg>
        <pc:grpChg chg="mod">
          <ac:chgData name="Kelsea Williams" userId="03b39148-5910-4afe-8d61-57a71eef66e4" providerId="ADAL" clId="{BCA372F6-FD32-5043-92BE-273CA878CF43}" dt="2021-09-29T17:20:38.157" v="30"/>
          <ac:grpSpMkLst>
            <pc:docMk/>
            <pc:sldMk cId="2460366205" sldId="258"/>
            <ac:grpSpMk id="16" creationId="{F64BED4B-199D-E34F-855F-E98A3AB327A4}"/>
          </ac:grpSpMkLst>
        </pc:grpChg>
        <pc:grpChg chg="mod">
          <ac:chgData name="Kelsea Williams" userId="03b39148-5910-4afe-8d61-57a71eef66e4" providerId="ADAL" clId="{BCA372F6-FD32-5043-92BE-273CA878CF43}" dt="2021-09-29T17:20:38.157" v="30"/>
          <ac:grpSpMkLst>
            <pc:docMk/>
            <pc:sldMk cId="2460366205" sldId="258"/>
            <ac:grpSpMk id="18" creationId="{86A67C67-E3B8-914D-9C92-8F8B459BAD5A}"/>
          </ac:grpSpMkLst>
        </pc:grpChg>
        <pc:graphicFrameChg chg="add">
          <ac:chgData name="Kelsea Williams" userId="03b39148-5910-4afe-8d61-57a71eef66e4" providerId="ADAL" clId="{BCA372F6-FD32-5043-92BE-273CA878CF43}" dt="2021-09-29T17:23:01.566" v="62" actId="26606"/>
          <ac:graphicFrameMkLst>
            <pc:docMk/>
            <pc:sldMk cId="2460366205" sldId="258"/>
            <ac:graphicFrameMk id="26" creationId="{4ECA0D18-77FE-4F3D-B2A9-C0B3EC97BFAC}"/>
          </ac:graphicFrameMkLst>
        </pc:graphicFrameChg>
        <pc:picChg chg="mod">
          <ac:chgData name="Kelsea Williams" userId="03b39148-5910-4afe-8d61-57a71eef66e4" providerId="ADAL" clId="{BCA372F6-FD32-5043-92BE-273CA878CF43}" dt="2021-09-17T16:16:14.504" v="6"/>
          <ac:picMkLst>
            <pc:docMk/>
            <pc:sldMk cId="2460366205" sldId="258"/>
            <ac:picMk id="9" creationId="{5AF30D49-5AD6-BB45-BF52-E9B08BEA0EF1}"/>
          </ac:picMkLst>
        </pc:picChg>
        <pc:picChg chg="mod">
          <ac:chgData name="Kelsea Williams" userId="03b39148-5910-4afe-8d61-57a71eef66e4" providerId="ADAL" clId="{BCA372F6-FD32-5043-92BE-273CA878CF43}" dt="2021-09-17T16:16:14.504" v="6"/>
          <ac:picMkLst>
            <pc:docMk/>
            <pc:sldMk cId="2460366205" sldId="258"/>
            <ac:picMk id="10" creationId="{A7556B14-2B83-9546-9F98-5DB314C7CFA2}"/>
          </ac:picMkLst>
        </pc:picChg>
        <pc:picChg chg="mod">
          <ac:chgData name="Kelsea Williams" userId="03b39148-5910-4afe-8d61-57a71eef66e4" providerId="ADAL" clId="{BCA372F6-FD32-5043-92BE-273CA878CF43}" dt="2021-09-17T16:16:14.504" v="6"/>
          <ac:picMkLst>
            <pc:docMk/>
            <pc:sldMk cId="2460366205" sldId="258"/>
            <ac:picMk id="11" creationId="{A45EAC49-AB64-C44B-979F-58FC3642D05F}"/>
          </ac:picMkLst>
        </pc:picChg>
        <pc:picChg chg="mod">
          <ac:chgData name="Kelsea Williams" userId="03b39148-5910-4afe-8d61-57a71eef66e4" providerId="ADAL" clId="{BCA372F6-FD32-5043-92BE-273CA878CF43}" dt="2021-09-17T16:16:14.504" v="6"/>
          <ac:picMkLst>
            <pc:docMk/>
            <pc:sldMk cId="2460366205" sldId="258"/>
            <ac:picMk id="12" creationId="{11CDB7EF-DE94-0E41-9E17-B26318AA11AC}"/>
          </ac:picMkLst>
        </pc:picChg>
        <pc:picChg chg="mod">
          <ac:chgData name="Kelsea Williams" userId="03b39148-5910-4afe-8d61-57a71eef66e4" providerId="ADAL" clId="{BCA372F6-FD32-5043-92BE-273CA878CF43}" dt="2021-09-17T16:16:14.504" v="6"/>
          <ac:picMkLst>
            <pc:docMk/>
            <pc:sldMk cId="2460366205" sldId="258"/>
            <ac:picMk id="13" creationId="{517438B8-311C-9341-AFF6-02CBBFB7195B}"/>
          </ac:picMkLst>
        </pc:picChg>
        <pc:picChg chg="mod">
          <ac:chgData name="Kelsea Williams" userId="03b39148-5910-4afe-8d61-57a71eef66e4" providerId="ADAL" clId="{BCA372F6-FD32-5043-92BE-273CA878CF43}" dt="2021-09-29T17:20:38.157" v="30"/>
          <ac:picMkLst>
            <pc:docMk/>
            <pc:sldMk cId="2460366205" sldId="258"/>
            <ac:picMk id="17" creationId="{05EDF254-AFE1-FA47-8FBF-01A793CA9069}"/>
          </ac:picMkLst>
        </pc:picChg>
        <pc:picChg chg="mod">
          <ac:chgData name="Kelsea Williams" userId="03b39148-5910-4afe-8d61-57a71eef66e4" providerId="ADAL" clId="{BCA372F6-FD32-5043-92BE-273CA878CF43}" dt="2021-09-29T17:20:38.157" v="30"/>
          <ac:picMkLst>
            <pc:docMk/>
            <pc:sldMk cId="2460366205" sldId="258"/>
            <ac:picMk id="19" creationId="{665C0F3A-C2EB-D142-8213-CABB2FFB1193}"/>
          </ac:picMkLst>
        </pc:picChg>
        <pc:picChg chg="mod">
          <ac:chgData name="Kelsea Williams" userId="03b39148-5910-4afe-8d61-57a71eef66e4" providerId="ADAL" clId="{BCA372F6-FD32-5043-92BE-273CA878CF43}" dt="2021-09-29T17:20:38.157" v="30"/>
          <ac:picMkLst>
            <pc:docMk/>
            <pc:sldMk cId="2460366205" sldId="258"/>
            <ac:picMk id="20" creationId="{00AD822B-C0EB-744A-8BCF-7B8D42FC37B2}"/>
          </ac:picMkLst>
        </pc:picChg>
        <pc:picChg chg="mod">
          <ac:chgData name="Kelsea Williams" userId="03b39148-5910-4afe-8d61-57a71eef66e4" providerId="ADAL" clId="{BCA372F6-FD32-5043-92BE-273CA878CF43}" dt="2021-09-29T17:20:38.157" v="30"/>
          <ac:picMkLst>
            <pc:docMk/>
            <pc:sldMk cId="2460366205" sldId="258"/>
            <ac:picMk id="21" creationId="{621BCF5D-9376-2A43-8334-D5FCC82ECBD0}"/>
          </ac:picMkLst>
        </pc:picChg>
        <pc:picChg chg="mod">
          <ac:chgData name="Kelsea Williams" userId="03b39148-5910-4afe-8d61-57a71eef66e4" providerId="ADAL" clId="{BCA372F6-FD32-5043-92BE-273CA878CF43}" dt="2021-09-29T17:20:38.157" v="30"/>
          <ac:picMkLst>
            <pc:docMk/>
            <pc:sldMk cId="2460366205" sldId="258"/>
            <ac:picMk id="22" creationId="{A1D8A1E8-8549-B74C-ABC3-5AA5DEDC3016}"/>
          </ac:picMkLst>
        </pc:picChg>
        <pc:picChg chg="mod">
          <ac:chgData name="Kelsea Williams" userId="03b39148-5910-4afe-8d61-57a71eef66e4" providerId="ADAL" clId="{BCA372F6-FD32-5043-92BE-273CA878CF43}" dt="2021-09-29T17:20:38.157" v="30"/>
          <ac:picMkLst>
            <pc:docMk/>
            <pc:sldMk cId="2460366205" sldId="258"/>
            <ac:picMk id="23" creationId="{BC29DDCA-2752-6D47-B827-0907DD7975C7}"/>
          </ac:picMkLst>
        </pc:picChg>
      </pc:sldChg>
      <pc:sldChg chg="addSp delSp modSp mod">
        <pc:chgData name="Kelsea Williams" userId="03b39148-5910-4afe-8d61-57a71eef66e4" providerId="ADAL" clId="{BCA372F6-FD32-5043-92BE-273CA878CF43}" dt="2021-09-29T17:20:57.050" v="44"/>
        <pc:sldMkLst>
          <pc:docMk/>
          <pc:sldMk cId="1070416362" sldId="259"/>
        </pc:sldMkLst>
        <pc:spChg chg="mod">
          <ac:chgData name="Kelsea Williams" userId="03b39148-5910-4afe-8d61-57a71eef66e4" providerId="ADAL" clId="{BCA372F6-FD32-5043-92BE-273CA878CF43}" dt="2021-09-17T16:16:55.941" v="21"/>
          <ac:spMkLst>
            <pc:docMk/>
            <pc:sldMk cId="1070416362" sldId="259"/>
            <ac:spMk id="14" creationId="{12BBEFE4-74B0-EA44-9DDB-FA511C8C3C36}"/>
          </ac:spMkLst>
        </pc:spChg>
        <pc:spChg chg="mod">
          <ac:chgData name="Kelsea Williams" userId="03b39148-5910-4afe-8d61-57a71eef66e4" providerId="ADAL" clId="{BCA372F6-FD32-5043-92BE-273CA878CF43}" dt="2021-09-29T17:20:57.050" v="44"/>
          <ac:spMkLst>
            <pc:docMk/>
            <pc:sldMk cId="1070416362" sldId="259"/>
            <ac:spMk id="24" creationId="{F1B1F0A9-2713-3642-AC0E-B53C63BC31CB}"/>
          </ac:spMkLst>
        </pc:spChg>
        <pc:grpChg chg="add del mod">
          <ac:chgData name="Kelsea Williams" userId="03b39148-5910-4afe-8d61-57a71eef66e4" providerId="ADAL" clId="{BCA372F6-FD32-5043-92BE-273CA878CF43}" dt="2021-09-29T17:20:56.722" v="43" actId="478"/>
          <ac:grpSpMkLst>
            <pc:docMk/>
            <pc:sldMk cId="1070416362" sldId="259"/>
            <ac:grpSpMk id="7" creationId="{2E151D01-34AF-5346-A2A0-6EC724322A17}"/>
          </ac:grpSpMkLst>
        </pc:grpChg>
        <pc:grpChg chg="mod">
          <ac:chgData name="Kelsea Williams" userId="03b39148-5910-4afe-8d61-57a71eef66e4" providerId="ADAL" clId="{BCA372F6-FD32-5043-92BE-273CA878CF43}" dt="2021-09-17T16:16:55.941" v="21"/>
          <ac:grpSpMkLst>
            <pc:docMk/>
            <pc:sldMk cId="1070416362" sldId="259"/>
            <ac:grpSpMk id="8" creationId="{6BB94602-B7D9-5A43-B590-F15D162EB70A}"/>
          </ac:grpSpMkLst>
        </pc:grpChg>
        <pc:grpChg chg="add mod">
          <ac:chgData name="Kelsea Williams" userId="03b39148-5910-4afe-8d61-57a71eef66e4" providerId="ADAL" clId="{BCA372F6-FD32-5043-92BE-273CA878CF43}" dt="2021-09-29T17:20:57.050" v="44"/>
          <ac:grpSpMkLst>
            <pc:docMk/>
            <pc:sldMk cId="1070416362" sldId="259"/>
            <ac:grpSpMk id="15" creationId="{BD820327-0DBC-F64E-949B-2F8E2819C35B}"/>
          </ac:grpSpMkLst>
        </pc:grpChg>
        <pc:grpChg chg="mod">
          <ac:chgData name="Kelsea Williams" userId="03b39148-5910-4afe-8d61-57a71eef66e4" providerId="ADAL" clId="{BCA372F6-FD32-5043-92BE-273CA878CF43}" dt="2021-09-29T17:20:57.050" v="44"/>
          <ac:grpSpMkLst>
            <pc:docMk/>
            <pc:sldMk cId="1070416362" sldId="259"/>
            <ac:grpSpMk id="16" creationId="{368D1F1E-BE6E-8145-8C73-A2E8A2CB5554}"/>
          </ac:grpSpMkLst>
        </pc:grpChg>
        <pc:grpChg chg="mod">
          <ac:chgData name="Kelsea Williams" userId="03b39148-5910-4afe-8d61-57a71eef66e4" providerId="ADAL" clId="{BCA372F6-FD32-5043-92BE-273CA878CF43}" dt="2021-09-29T17:20:57.050" v="44"/>
          <ac:grpSpMkLst>
            <pc:docMk/>
            <pc:sldMk cId="1070416362" sldId="259"/>
            <ac:grpSpMk id="18" creationId="{B6568BE1-1B0F-264D-AF26-AD8E79EFF0E2}"/>
          </ac:grpSpMkLst>
        </pc:grpChg>
        <pc:picChg chg="mod">
          <ac:chgData name="Kelsea Williams" userId="03b39148-5910-4afe-8d61-57a71eef66e4" providerId="ADAL" clId="{BCA372F6-FD32-5043-92BE-273CA878CF43}" dt="2021-09-17T16:16:55.941" v="21"/>
          <ac:picMkLst>
            <pc:docMk/>
            <pc:sldMk cId="1070416362" sldId="259"/>
            <ac:picMk id="9" creationId="{8DD15DFC-FFB0-134D-9B43-388055CE5BCA}"/>
          </ac:picMkLst>
        </pc:picChg>
        <pc:picChg chg="mod">
          <ac:chgData name="Kelsea Williams" userId="03b39148-5910-4afe-8d61-57a71eef66e4" providerId="ADAL" clId="{BCA372F6-FD32-5043-92BE-273CA878CF43}" dt="2021-09-17T16:16:55.941" v="21"/>
          <ac:picMkLst>
            <pc:docMk/>
            <pc:sldMk cId="1070416362" sldId="259"/>
            <ac:picMk id="10" creationId="{39BFAE2F-C064-5940-8F2D-65BDDC49CC27}"/>
          </ac:picMkLst>
        </pc:picChg>
        <pc:picChg chg="mod">
          <ac:chgData name="Kelsea Williams" userId="03b39148-5910-4afe-8d61-57a71eef66e4" providerId="ADAL" clId="{BCA372F6-FD32-5043-92BE-273CA878CF43}" dt="2021-09-17T16:16:55.941" v="21"/>
          <ac:picMkLst>
            <pc:docMk/>
            <pc:sldMk cId="1070416362" sldId="259"/>
            <ac:picMk id="11" creationId="{182BA35A-829E-F14E-9926-C31B488E961E}"/>
          </ac:picMkLst>
        </pc:picChg>
        <pc:picChg chg="mod">
          <ac:chgData name="Kelsea Williams" userId="03b39148-5910-4afe-8d61-57a71eef66e4" providerId="ADAL" clId="{BCA372F6-FD32-5043-92BE-273CA878CF43}" dt="2021-09-17T16:16:55.941" v="21"/>
          <ac:picMkLst>
            <pc:docMk/>
            <pc:sldMk cId="1070416362" sldId="259"/>
            <ac:picMk id="12" creationId="{2253CC97-9D8C-CC41-818D-061FC07212B5}"/>
          </ac:picMkLst>
        </pc:picChg>
        <pc:picChg chg="mod">
          <ac:chgData name="Kelsea Williams" userId="03b39148-5910-4afe-8d61-57a71eef66e4" providerId="ADAL" clId="{BCA372F6-FD32-5043-92BE-273CA878CF43}" dt="2021-09-17T16:16:55.941" v="21"/>
          <ac:picMkLst>
            <pc:docMk/>
            <pc:sldMk cId="1070416362" sldId="259"/>
            <ac:picMk id="13" creationId="{B396CAE1-EDD9-CA4B-BFB7-DF66575FDB25}"/>
          </ac:picMkLst>
        </pc:picChg>
        <pc:picChg chg="mod">
          <ac:chgData name="Kelsea Williams" userId="03b39148-5910-4afe-8d61-57a71eef66e4" providerId="ADAL" clId="{BCA372F6-FD32-5043-92BE-273CA878CF43}" dt="2021-09-29T17:20:57.050" v="44"/>
          <ac:picMkLst>
            <pc:docMk/>
            <pc:sldMk cId="1070416362" sldId="259"/>
            <ac:picMk id="17" creationId="{E8458BB1-0393-DA4D-9F36-C59120A44656}"/>
          </ac:picMkLst>
        </pc:picChg>
        <pc:picChg chg="mod">
          <ac:chgData name="Kelsea Williams" userId="03b39148-5910-4afe-8d61-57a71eef66e4" providerId="ADAL" clId="{BCA372F6-FD32-5043-92BE-273CA878CF43}" dt="2021-09-29T17:20:57.050" v="44"/>
          <ac:picMkLst>
            <pc:docMk/>
            <pc:sldMk cId="1070416362" sldId="259"/>
            <ac:picMk id="19" creationId="{9303AB8A-03AE-D24C-9ABC-9670EF0D4104}"/>
          </ac:picMkLst>
        </pc:picChg>
        <pc:picChg chg="mod">
          <ac:chgData name="Kelsea Williams" userId="03b39148-5910-4afe-8d61-57a71eef66e4" providerId="ADAL" clId="{BCA372F6-FD32-5043-92BE-273CA878CF43}" dt="2021-09-29T17:20:57.050" v="44"/>
          <ac:picMkLst>
            <pc:docMk/>
            <pc:sldMk cId="1070416362" sldId="259"/>
            <ac:picMk id="20" creationId="{7A1DBF2C-6389-EB4E-90CA-EE0D0CE6ED50}"/>
          </ac:picMkLst>
        </pc:picChg>
        <pc:picChg chg="mod">
          <ac:chgData name="Kelsea Williams" userId="03b39148-5910-4afe-8d61-57a71eef66e4" providerId="ADAL" clId="{BCA372F6-FD32-5043-92BE-273CA878CF43}" dt="2021-09-29T17:20:57.050" v="44"/>
          <ac:picMkLst>
            <pc:docMk/>
            <pc:sldMk cId="1070416362" sldId="259"/>
            <ac:picMk id="21" creationId="{9DEE9E36-BF13-384E-8DB2-87294C7251FD}"/>
          </ac:picMkLst>
        </pc:picChg>
        <pc:picChg chg="mod">
          <ac:chgData name="Kelsea Williams" userId="03b39148-5910-4afe-8d61-57a71eef66e4" providerId="ADAL" clId="{BCA372F6-FD32-5043-92BE-273CA878CF43}" dt="2021-09-29T17:20:57.050" v="44"/>
          <ac:picMkLst>
            <pc:docMk/>
            <pc:sldMk cId="1070416362" sldId="259"/>
            <ac:picMk id="22" creationId="{F5D50AB7-B1B5-B24F-B9EE-7D432D4F9122}"/>
          </ac:picMkLst>
        </pc:picChg>
        <pc:picChg chg="mod">
          <ac:chgData name="Kelsea Williams" userId="03b39148-5910-4afe-8d61-57a71eef66e4" providerId="ADAL" clId="{BCA372F6-FD32-5043-92BE-273CA878CF43}" dt="2021-09-29T17:20:57.050" v="44"/>
          <ac:picMkLst>
            <pc:docMk/>
            <pc:sldMk cId="1070416362" sldId="259"/>
            <ac:picMk id="23" creationId="{21465681-EA45-BD4C-84A3-CD7099F135C4}"/>
          </ac:picMkLst>
        </pc:picChg>
      </pc:sldChg>
      <pc:sldChg chg="addSp delSp modSp mod">
        <pc:chgData name="Kelsea Williams" userId="03b39148-5910-4afe-8d61-57a71eef66e4" providerId="ADAL" clId="{BCA372F6-FD32-5043-92BE-273CA878CF43}" dt="2021-09-29T17:21:43.205" v="54" actId="26606"/>
        <pc:sldMkLst>
          <pc:docMk/>
          <pc:sldMk cId="2645503178" sldId="260"/>
        </pc:sldMkLst>
        <pc:spChg chg="del mod">
          <ac:chgData name="Kelsea Williams" userId="03b39148-5910-4afe-8d61-57a71eef66e4" providerId="ADAL" clId="{BCA372F6-FD32-5043-92BE-273CA878CF43}" dt="2021-09-29T17:21:43.205" v="54" actId="26606"/>
          <ac:spMkLst>
            <pc:docMk/>
            <pc:sldMk cId="2645503178" sldId="260"/>
            <ac:spMk id="5" creationId="{D3789340-DE08-7446-BCB4-4FCFF24EA17C}"/>
          </ac:spMkLst>
        </pc:spChg>
        <pc:spChg chg="mod">
          <ac:chgData name="Kelsea Williams" userId="03b39148-5910-4afe-8d61-57a71eef66e4" providerId="ADAL" clId="{BCA372F6-FD32-5043-92BE-273CA878CF43}" dt="2021-09-17T16:16:50.009" v="18" actId="1076"/>
          <ac:spMkLst>
            <pc:docMk/>
            <pc:sldMk cId="2645503178" sldId="260"/>
            <ac:spMk id="6" creationId="{70F06047-C69A-464B-A169-0D8A9B593A48}"/>
          </ac:spMkLst>
        </pc:spChg>
        <pc:spChg chg="mod">
          <ac:chgData name="Kelsea Williams" userId="03b39148-5910-4afe-8d61-57a71eef66e4" providerId="ADAL" clId="{BCA372F6-FD32-5043-92BE-273CA878CF43}" dt="2021-09-17T16:16:53.159" v="20"/>
          <ac:spMkLst>
            <pc:docMk/>
            <pc:sldMk cId="2645503178" sldId="260"/>
            <ac:spMk id="14" creationId="{E70DACCB-9185-9D49-A112-7A7518DB068E}"/>
          </ac:spMkLst>
        </pc:spChg>
        <pc:spChg chg="mod">
          <ac:chgData name="Kelsea Williams" userId="03b39148-5910-4afe-8d61-57a71eef66e4" providerId="ADAL" clId="{BCA372F6-FD32-5043-92BE-273CA878CF43}" dt="2021-09-29T17:20:54.838" v="42"/>
          <ac:spMkLst>
            <pc:docMk/>
            <pc:sldMk cId="2645503178" sldId="260"/>
            <ac:spMk id="24" creationId="{E7A6A2B7-357B-5C41-A22F-2F2F411E5980}"/>
          </ac:spMkLst>
        </pc:spChg>
        <pc:grpChg chg="add del mod">
          <ac:chgData name="Kelsea Williams" userId="03b39148-5910-4afe-8d61-57a71eef66e4" providerId="ADAL" clId="{BCA372F6-FD32-5043-92BE-273CA878CF43}" dt="2021-09-29T17:20:54.408" v="41" actId="478"/>
          <ac:grpSpMkLst>
            <pc:docMk/>
            <pc:sldMk cId="2645503178" sldId="260"/>
            <ac:grpSpMk id="7" creationId="{D96773CF-86BA-5C42-BE80-5DEBE31A83C0}"/>
          </ac:grpSpMkLst>
        </pc:grpChg>
        <pc:grpChg chg="mod">
          <ac:chgData name="Kelsea Williams" userId="03b39148-5910-4afe-8d61-57a71eef66e4" providerId="ADAL" clId="{BCA372F6-FD32-5043-92BE-273CA878CF43}" dt="2021-09-17T16:16:53.159" v="20"/>
          <ac:grpSpMkLst>
            <pc:docMk/>
            <pc:sldMk cId="2645503178" sldId="260"/>
            <ac:grpSpMk id="8" creationId="{1F157189-0D6D-5D49-9B51-67FF48C32A38}"/>
          </ac:grpSpMkLst>
        </pc:grpChg>
        <pc:grpChg chg="add mod">
          <ac:chgData name="Kelsea Williams" userId="03b39148-5910-4afe-8d61-57a71eef66e4" providerId="ADAL" clId="{BCA372F6-FD32-5043-92BE-273CA878CF43}" dt="2021-09-29T17:20:54.838" v="42"/>
          <ac:grpSpMkLst>
            <pc:docMk/>
            <pc:sldMk cId="2645503178" sldId="260"/>
            <ac:grpSpMk id="15" creationId="{493B772E-A74D-A041-9A43-EF868D661E81}"/>
          </ac:grpSpMkLst>
        </pc:grpChg>
        <pc:grpChg chg="mod">
          <ac:chgData name="Kelsea Williams" userId="03b39148-5910-4afe-8d61-57a71eef66e4" providerId="ADAL" clId="{BCA372F6-FD32-5043-92BE-273CA878CF43}" dt="2021-09-29T17:20:54.838" v="42"/>
          <ac:grpSpMkLst>
            <pc:docMk/>
            <pc:sldMk cId="2645503178" sldId="260"/>
            <ac:grpSpMk id="16" creationId="{7DF0721F-0375-2D42-AB6D-92CC0F46D890}"/>
          </ac:grpSpMkLst>
        </pc:grpChg>
        <pc:grpChg chg="mod">
          <ac:chgData name="Kelsea Williams" userId="03b39148-5910-4afe-8d61-57a71eef66e4" providerId="ADAL" clId="{BCA372F6-FD32-5043-92BE-273CA878CF43}" dt="2021-09-29T17:20:54.838" v="42"/>
          <ac:grpSpMkLst>
            <pc:docMk/>
            <pc:sldMk cId="2645503178" sldId="260"/>
            <ac:grpSpMk id="18" creationId="{45073C49-CAF7-BF44-83A8-96C29344A21B}"/>
          </ac:grpSpMkLst>
        </pc:grpChg>
        <pc:graphicFrameChg chg="add">
          <ac:chgData name="Kelsea Williams" userId="03b39148-5910-4afe-8d61-57a71eef66e4" providerId="ADAL" clId="{BCA372F6-FD32-5043-92BE-273CA878CF43}" dt="2021-09-29T17:21:43.205" v="54" actId="26606"/>
          <ac:graphicFrameMkLst>
            <pc:docMk/>
            <pc:sldMk cId="2645503178" sldId="260"/>
            <ac:graphicFrameMk id="26" creationId="{2346F760-BF75-4F74-B60B-31DBCEDC9CF7}"/>
          </ac:graphicFrameMkLst>
        </pc:graphicFrameChg>
        <pc:picChg chg="mod">
          <ac:chgData name="Kelsea Williams" userId="03b39148-5910-4afe-8d61-57a71eef66e4" providerId="ADAL" clId="{BCA372F6-FD32-5043-92BE-273CA878CF43}" dt="2021-09-17T16:16:53.159" v="20"/>
          <ac:picMkLst>
            <pc:docMk/>
            <pc:sldMk cId="2645503178" sldId="260"/>
            <ac:picMk id="9" creationId="{2299A29A-7116-EF4E-9AD3-46A02AF5150E}"/>
          </ac:picMkLst>
        </pc:picChg>
        <pc:picChg chg="mod">
          <ac:chgData name="Kelsea Williams" userId="03b39148-5910-4afe-8d61-57a71eef66e4" providerId="ADAL" clId="{BCA372F6-FD32-5043-92BE-273CA878CF43}" dt="2021-09-17T16:16:53.159" v="20"/>
          <ac:picMkLst>
            <pc:docMk/>
            <pc:sldMk cId="2645503178" sldId="260"/>
            <ac:picMk id="10" creationId="{221E455F-1BD8-5847-AD62-47B54A6F7B16}"/>
          </ac:picMkLst>
        </pc:picChg>
        <pc:picChg chg="mod">
          <ac:chgData name="Kelsea Williams" userId="03b39148-5910-4afe-8d61-57a71eef66e4" providerId="ADAL" clId="{BCA372F6-FD32-5043-92BE-273CA878CF43}" dt="2021-09-17T16:16:53.159" v="20"/>
          <ac:picMkLst>
            <pc:docMk/>
            <pc:sldMk cId="2645503178" sldId="260"/>
            <ac:picMk id="11" creationId="{4BCA7CA1-5CFD-5846-9802-E1FEB39966BB}"/>
          </ac:picMkLst>
        </pc:picChg>
        <pc:picChg chg="mod">
          <ac:chgData name="Kelsea Williams" userId="03b39148-5910-4afe-8d61-57a71eef66e4" providerId="ADAL" clId="{BCA372F6-FD32-5043-92BE-273CA878CF43}" dt="2021-09-17T16:16:53.159" v="20"/>
          <ac:picMkLst>
            <pc:docMk/>
            <pc:sldMk cId="2645503178" sldId="260"/>
            <ac:picMk id="12" creationId="{A532C5A8-F500-DC4E-B358-0C3F05ECC725}"/>
          </ac:picMkLst>
        </pc:picChg>
        <pc:picChg chg="mod">
          <ac:chgData name="Kelsea Williams" userId="03b39148-5910-4afe-8d61-57a71eef66e4" providerId="ADAL" clId="{BCA372F6-FD32-5043-92BE-273CA878CF43}" dt="2021-09-17T16:16:53.159" v="20"/>
          <ac:picMkLst>
            <pc:docMk/>
            <pc:sldMk cId="2645503178" sldId="260"/>
            <ac:picMk id="13" creationId="{7D549DB0-0049-374E-AADF-5FAE08FF8B1C}"/>
          </ac:picMkLst>
        </pc:picChg>
        <pc:picChg chg="mod">
          <ac:chgData name="Kelsea Williams" userId="03b39148-5910-4afe-8d61-57a71eef66e4" providerId="ADAL" clId="{BCA372F6-FD32-5043-92BE-273CA878CF43}" dt="2021-09-29T17:20:54.838" v="42"/>
          <ac:picMkLst>
            <pc:docMk/>
            <pc:sldMk cId="2645503178" sldId="260"/>
            <ac:picMk id="17" creationId="{227C13D1-16C5-FC4F-8DE2-C75FC8D7DDD0}"/>
          </ac:picMkLst>
        </pc:picChg>
        <pc:picChg chg="mod">
          <ac:chgData name="Kelsea Williams" userId="03b39148-5910-4afe-8d61-57a71eef66e4" providerId="ADAL" clId="{BCA372F6-FD32-5043-92BE-273CA878CF43}" dt="2021-09-29T17:20:54.838" v="42"/>
          <ac:picMkLst>
            <pc:docMk/>
            <pc:sldMk cId="2645503178" sldId="260"/>
            <ac:picMk id="19" creationId="{06126601-E3C1-1040-AFB4-0B98585FD22C}"/>
          </ac:picMkLst>
        </pc:picChg>
        <pc:picChg chg="mod">
          <ac:chgData name="Kelsea Williams" userId="03b39148-5910-4afe-8d61-57a71eef66e4" providerId="ADAL" clId="{BCA372F6-FD32-5043-92BE-273CA878CF43}" dt="2021-09-29T17:20:54.838" v="42"/>
          <ac:picMkLst>
            <pc:docMk/>
            <pc:sldMk cId="2645503178" sldId="260"/>
            <ac:picMk id="20" creationId="{9E280231-9D9D-1049-9A7D-9F235715A535}"/>
          </ac:picMkLst>
        </pc:picChg>
        <pc:picChg chg="mod">
          <ac:chgData name="Kelsea Williams" userId="03b39148-5910-4afe-8d61-57a71eef66e4" providerId="ADAL" clId="{BCA372F6-FD32-5043-92BE-273CA878CF43}" dt="2021-09-29T17:20:54.838" v="42"/>
          <ac:picMkLst>
            <pc:docMk/>
            <pc:sldMk cId="2645503178" sldId="260"/>
            <ac:picMk id="21" creationId="{F65FFD42-0DF0-8441-8CF7-F9F83DBE7DC7}"/>
          </ac:picMkLst>
        </pc:picChg>
        <pc:picChg chg="mod">
          <ac:chgData name="Kelsea Williams" userId="03b39148-5910-4afe-8d61-57a71eef66e4" providerId="ADAL" clId="{BCA372F6-FD32-5043-92BE-273CA878CF43}" dt="2021-09-29T17:20:54.838" v="42"/>
          <ac:picMkLst>
            <pc:docMk/>
            <pc:sldMk cId="2645503178" sldId="260"/>
            <ac:picMk id="22" creationId="{3400FDDF-3302-EE40-A908-785C9B5EDA14}"/>
          </ac:picMkLst>
        </pc:picChg>
        <pc:picChg chg="mod">
          <ac:chgData name="Kelsea Williams" userId="03b39148-5910-4afe-8d61-57a71eef66e4" providerId="ADAL" clId="{BCA372F6-FD32-5043-92BE-273CA878CF43}" dt="2021-09-29T17:20:54.838" v="42"/>
          <ac:picMkLst>
            <pc:docMk/>
            <pc:sldMk cId="2645503178" sldId="260"/>
            <ac:picMk id="23" creationId="{C532BCBC-687B-BB4B-B641-A2136DAA48ED}"/>
          </ac:picMkLst>
        </pc:picChg>
      </pc:sldChg>
      <pc:sldChg chg="addSp delSp modSp mod">
        <pc:chgData name="Kelsea Williams" userId="03b39148-5910-4afe-8d61-57a71eef66e4" providerId="ADAL" clId="{BCA372F6-FD32-5043-92BE-273CA878CF43}" dt="2021-09-29T17:20:40.689" v="32"/>
        <pc:sldMkLst>
          <pc:docMk/>
          <pc:sldMk cId="2087485986" sldId="261"/>
        </pc:sldMkLst>
        <pc:spChg chg="mod">
          <ac:chgData name="Kelsea Williams" userId="03b39148-5910-4afe-8d61-57a71eef66e4" providerId="ADAL" clId="{BCA372F6-FD32-5043-92BE-273CA878CF43}" dt="2021-09-17T16:16:22.231" v="9" actId="1076"/>
          <ac:spMkLst>
            <pc:docMk/>
            <pc:sldMk cId="2087485986" sldId="261"/>
            <ac:spMk id="5" creationId="{61554C20-3ED5-E940-9230-BCC0E8EFB01E}"/>
          </ac:spMkLst>
        </pc:spChg>
        <pc:spChg chg="mod">
          <ac:chgData name="Kelsea Williams" userId="03b39148-5910-4afe-8d61-57a71eef66e4" providerId="ADAL" clId="{BCA372F6-FD32-5043-92BE-273CA878CF43}" dt="2021-09-17T16:16:18.304" v="8" actId="1076"/>
          <ac:spMkLst>
            <pc:docMk/>
            <pc:sldMk cId="2087485986" sldId="261"/>
            <ac:spMk id="6" creationId="{EB72BBED-4A48-384A-B9BA-10CD560F3505}"/>
          </ac:spMkLst>
        </pc:spChg>
        <pc:spChg chg="mod">
          <ac:chgData name="Kelsea Williams" userId="03b39148-5910-4afe-8d61-57a71eef66e4" providerId="ADAL" clId="{BCA372F6-FD32-5043-92BE-273CA878CF43}" dt="2021-09-17T16:16:16.139" v="7"/>
          <ac:spMkLst>
            <pc:docMk/>
            <pc:sldMk cId="2087485986" sldId="261"/>
            <ac:spMk id="14" creationId="{CB5A996E-7033-6441-AA46-A636DC556F39}"/>
          </ac:spMkLst>
        </pc:spChg>
        <pc:spChg chg="mod">
          <ac:chgData name="Kelsea Williams" userId="03b39148-5910-4afe-8d61-57a71eef66e4" providerId="ADAL" clId="{BCA372F6-FD32-5043-92BE-273CA878CF43}" dt="2021-09-29T17:20:40.689" v="32"/>
          <ac:spMkLst>
            <pc:docMk/>
            <pc:sldMk cId="2087485986" sldId="261"/>
            <ac:spMk id="24" creationId="{D01FD2EE-129A-9A44-8316-0C436008263E}"/>
          </ac:spMkLst>
        </pc:spChg>
        <pc:grpChg chg="add del mod">
          <ac:chgData name="Kelsea Williams" userId="03b39148-5910-4afe-8d61-57a71eef66e4" providerId="ADAL" clId="{BCA372F6-FD32-5043-92BE-273CA878CF43}" dt="2021-09-29T17:20:40.286" v="31" actId="478"/>
          <ac:grpSpMkLst>
            <pc:docMk/>
            <pc:sldMk cId="2087485986" sldId="261"/>
            <ac:grpSpMk id="7" creationId="{EFACBF7B-59B8-7B40-A442-DF412652E8CC}"/>
          </ac:grpSpMkLst>
        </pc:grpChg>
        <pc:grpChg chg="mod">
          <ac:chgData name="Kelsea Williams" userId="03b39148-5910-4afe-8d61-57a71eef66e4" providerId="ADAL" clId="{BCA372F6-FD32-5043-92BE-273CA878CF43}" dt="2021-09-17T16:16:16.139" v="7"/>
          <ac:grpSpMkLst>
            <pc:docMk/>
            <pc:sldMk cId="2087485986" sldId="261"/>
            <ac:grpSpMk id="8" creationId="{74C0D95A-5263-2542-BB7C-C5AF911C8545}"/>
          </ac:grpSpMkLst>
        </pc:grpChg>
        <pc:grpChg chg="add mod">
          <ac:chgData name="Kelsea Williams" userId="03b39148-5910-4afe-8d61-57a71eef66e4" providerId="ADAL" clId="{BCA372F6-FD32-5043-92BE-273CA878CF43}" dt="2021-09-29T17:20:40.689" v="32"/>
          <ac:grpSpMkLst>
            <pc:docMk/>
            <pc:sldMk cId="2087485986" sldId="261"/>
            <ac:grpSpMk id="15" creationId="{A5FD300B-7020-674C-8FE6-B9E8ECE303EB}"/>
          </ac:grpSpMkLst>
        </pc:grpChg>
        <pc:grpChg chg="mod">
          <ac:chgData name="Kelsea Williams" userId="03b39148-5910-4afe-8d61-57a71eef66e4" providerId="ADAL" clId="{BCA372F6-FD32-5043-92BE-273CA878CF43}" dt="2021-09-29T17:20:40.689" v="32"/>
          <ac:grpSpMkLst>
            <pc:docMk/>
            <pc:sldMk cId="2087485986" sldId="261"/>
            <ac:grpSpMk id="16" creationId="{ED49F67F-B98D-4844-9C06-C5418519414B}"/>
          </ac:grpSpMkLst>
        </pc:grpChg>
        <pc:grpChg chg="mod">
          <ac:chgData name="Kelsea Williams" userId="03b39148-5910-4afe-8d61-57a71eef66e4" providerId="ADAL" clId="{BCA372F6-FD32-5043-92BE-273CA878CF43}" dt="2021-09-29T17:20:40.689" v="32"/>
          <ac:grpSpMkLst>
            <pc:docMk/>
            <pc:sldMk cId="2087485986" sldId="261"/>
            <ac:grpSpMk id="18" creationId="{313594AD-D044-2043-81AB-D91EAF2A741A}"/>
          </ac:grpSpMkLst>
        </pc:grpChg>
        <pc:picChg chg="mod">
          <ac:chgData name="Kelsea Williams" userId="03b39148-5910-4afe-8d61-57a71eef66e4" providerId="ADAL" clId="{BCA372F6-FD32-5043-92BE-273CA878CF43}" dt="2021-09-17T16:16:16.139" v="7"/>
          <ac:picMkLst>
            <pc:docMk/>
            <pc:sldMk cId="2087485986" sldId="261"/>
            <ac:picMk id="9" creationId="{82D4CFBA-6E92-CA4E-9F2E-1A99CE0D9ABE}"/>
          </ac:picMkLst>
        </pc:picChg>
        <pc:picChg chg="mod">
          <ac:chgData name="Kelsea Williams" userId="03b39148-5910-4afe-8d61-57a71eef66e4" providerId="ADAL" clId="{BCA372F6-FD32-5043-92BE-273CA878CF43}" dt="2021-09-17T16:16:16.139" v="7"/>
          <ac:picMkLst>
            <pc:docMk/>
            <pc:sldMk cId="2087485986" sldId="261"/>
            <ac:picMk id="10" creationId="{D185CAFE-2853-704E-A3AA-7D120A1DB6FB}"/>
          </ac:picMkLst>
        </pc:picChg>
        <pc:picChg chg="mod">
          <ac:chgData name="Kelsea Williams" userId="03b39148-5910-4afe-8d61-57a71eef66e4" providerId="ADAL" clId="{BCA372F6-FD32-5043-92BE-273CA878CF43}" dt="2021-09-17T16:16:16.139" v="7"/>
          <ac:picMkLst>
            <pc:docMk/>
            <pc:sldMk cId="2087485986" sldId="261"/>
            <ac:picMk id="11" creationId="{940B4373-4B1D-924F-BF07-968E322F4971}"/>
          </ac:picMkLst>
        </pc:picChg>
        <pc:picChg chg="mod">
          <ac:chgData name="Kelsea Williams" userId="03b39148-5910-4afe-8d61-57a71eef66e4" providerId="ADAL" clId="{BCA372F6-FD32-5043-92BE-273CA878CF43}" dt="2021-09-17T16:16:16.139" v="7"/>
          <ac:picMkLst>
            <pc:docMk/>
            <pc:sldMk cId="2087485986" sldId="261"/>
            <ac:picMk id="12" creationId="{B0F69DB2-6169-BF4B-848D-180DDCC9152D}"/>
          </ac:picMkLst>
        </pc:picChg>
        <pc:picChg chg="mod">
          <ac:chgData name="Kelsea Williams" userId="03b39148-5910-4afe-8d61-57a71eef66e4" providerId="ADAL" clId="{BCA372F6-FD32-5043-92BE-273CA878CF43}" dt="2021-09-17T16:16:16.139" v="7"/>
          <ac:picMkLst>
            <pc:docMk/>
            <pc:sldMk cId="2087485986" sldId="261"/>
            <ac:picMk id="13" creationId="{FE4C3FA7-DA60-0849-826F-01751438FE52}"/>
          </ac:picMkLst>
        </pc:picChg>
        <pc:picChg chg="mod">
          <ac:chgData name="Kelsea Williams" userId="03b39148-5910-4afe-8d61-57a71eef66e4" providerId="ADAL" clId="{BCA372F6-FD32-5043-92BE-273CA878CF43}" dt="2021-09-29T17:20:40.689" v="32"/>
          <ac:picMkLst>
            <pc:docMk/>
            <pc:sldMk cId="2087485986" sldId="261"/>
            <ac:picMk id="17" creationId="{1940D83C-362D-2A4F-8A32-BC349B090373}"/>
          </ac:picMkLst>
        </pc:picChg>
        <pc:picChg chg="mod">
          <ac:chgData name="Kelsea Williams" userId="03b39148-5910-4afe-8d61-57a71eef66e4" providerId="ADAL" clId="{BCA372F6-FD32-5043-92BE-273CA878CF43}" dt="2021-09-29T17:20:40.689" v="32"/>
          <ac:picMkLst>
            <pc:docMk/>
            <pc:sldMk cId="2087485986" sldId="261"/>
            <ac:picMk id="19" creationId="{19436343-86A0-6F41-9557-C77192B7F34C}"/>
          </ac:picMkLst>
        </pc:picChg>
        <pc:picChg chg="mod">
          <ac:chgData name="Kelsea Williams" userId="03b39148-5910-4afe-8d61-57a71eef66e4" providerId="ADAL" clId="{BCA372F6-FD32-5043-92BE-273CA878CF43}" dt="2021-09-29T17:20:40.689" v="32"/>
          <ac:picMkLst>
            <pc:docMk/>
            <pc:sldMk cId="2087485986" sldId="261"/>
            <ac:picMk id="20" creationId="{8C5B5A5B-0B32-8F43-B046-8287DAFA95CA}"/>
          </ac:picMkLst>
        </pc:picChg>
        <pc:picChg chg="mod">
          <ac:chgData name="Kelsea Williams" userId="03b39148-5910-4afe-8d61-57a71eef66e4" providerId="ADAL" clId="{BCA372F6-FD32-5043-92BE-273CA878CF43}" dt="2021-09-29T17:20:40.689" v="32"/>
          <ac:picMkLst>
            <pc:docMk/>
            <pc:sldMk cId="2087485986" sldId="261"/>
            <ac:picMk id="21" creationId="{8C3BE65E-8F9B-1E4C-9EAF-00FB5D2BF989}"/>
          </ac:picMkLst>
        </pc:picChg>
        <pc:picChg chg="mod">
          <ac:chgData name="Kelsea Williams" userId="03b39148-5910-4afe-8d61-57a71eef66e4" providerId="ADAL" clId="{BCA372F6-FD32-5043-92BE-273CA878CF43}" dt="2021-09-29T17:20:40.689" v="32"/>
          <ac:picMkLst>
            <pc:docMk/>
            <pc:sldMk cId="2087485986" sldId="261"/>
            <ac:picMk id="22" creationId="{EBD62FB5-AD29-9E47-90CA-87E335AF143C}"/>
          </ac:picMkLst>
        </pc:picChg>
        <pc:picChg chg="mod">
          <ac:chgData name="Kelsea Williams" userId="03b39148-5910-4afe-8d61-57a71eef66e4" providerId="ADAL" clId="{BCA372F6-FD32-5043-92BE-273CA878CF43}" dt="2021-09-29T17:20:40.689" v="32"/>
          <ac:picMkLst>
            <pc:docMk/>
            <pc:sldMk cId="2087485986" sldId="261"/>
            <ac:picMk id="23" creationId="{A608DADA-DB4A-7948-83CE-C99A80405645}"/>
          </ac:picMkLst>
        </pc:picChg>
      </pc:sldChg>
      <pc:sldChg chg="addSp delSp modSp mod">
        <pc:chgData name="Kelsea Williams" userId="03b39148-5910-4afe-8d61-57a71eef66e4" providerId="ADAL" clId="{BCA372F6-FD32-5043-92BE-273CA878CF43}" dt="2021-09-29T17:22:48.134" v="61" actId="1076"/>
        <pc:sldMkLst>
          <pc:docMk/>
          <pc:sldMk cId="2787426388" sldId="262"/>
        </pc:sldMkLst>
        <pc:spChg chg="del">
          <ac:chgData name="Kelsea Williams" userId="03b39148-5910-4afe-8d61-57a71eef66e4" providerId="ADAL" clId="{BCA372F6-FD32-5043-92BE-273CA878CF43}" dt="2021-09-29T17:22:42.290" v="60" actId="26606"/>
          <ac:spMkLst>
            <pc:docMk/>
            <pc:sldMk cId="2787426388" sldId="262"/>
            <ac:spMk id="5" creationId="{F9EDD0CB-4B48-AB42-B872-78A594FA4BC6}"/>
          </ac:spMkLst>
        </pc:spChg>
        <pc:spChg chg="mod">
          <ac:chgData name="Kelsea Williams" userId="03b39148-5910-4afe-8d61-57a71eef66e4" providerId="ADAL" clId="{BCA372F6-FD32-5043-92BE-273CA878CF43}" dt="2021-09-17T16:16:24.776" v="10"/>
          <ac:spMkLst>
            <pc:docMk/>
            <pc:sldMk cId="2787426388" sldId="262"/>
            <ac:spMk id="14" creationId="{74070455-A9F7-D145-9A03-8A59BE65ED26}"/>
          </ac:spMkLst>
        </pc:spChg>
        <pc:spChg chg="mod">
          <ac:chgData name="Kelsea Williams" userId="03b39148-5910-4afe-8d61-57a71eef66e4" providerId="ADAL" clId="{BCA372F6-FD32-5043-92BE-273CA878CF43}" dt="2021-09-29T17:20:43.137" v="34"/>
          <ac:spMkLst>
            <pc:docMk/>
            <pc:sldMk cId="2787426388" sldId="262"/>
            <ac:spMk id="24" creationId="{80F596B4-AC86-0E4B-A326-2C5FDAE7DEFC}"/>
          </ac:spMkLst>
        </pc:spChg>
        <pc:grpChg chg="add del mod">
          <ac:chgData name="Kelsea Williams" userId="03b39148-5910-4afe-8d61-57a71eef66e4" providerId="ADAL" clId="{BCA372F6-FD32-5043-92BE-273CA878CF43}" dt="2021-09-29T17:20:42.727" v="33" actId="478"/>
          <ac:grpSpMkLst>
            <pc:docMk/>
            <pc:sldMk cId="2787426388" sldId="262"/>
            <ac:grpSpMk id="7" creationId="{F297E174-F49B-3C4F-A86E-4BE57FA267F9}"/>
          </ac:grpSpMkLst>
        </pc:grpChg>
        <pc:grpChg chg="mod">
          <ac:chgData name="Kelsea Williams" userId="03b39148-5910-4afe-8d61-57a71eef66e4" providerId="ADAL" clId="{BCA372F6-FD32-5043-92BE-273CA878CF43}" dt="2021-09-17T16:16:24.776" v="10"/>
          <ac:grpSpMkLst>
            <pc:docMk/>
            <pc:sldMk cId="2787426388" sldId="262"/>
            <ac:grpSpMk id="8" creationId="{1ECD3D04-C94F-6D43-A612-5B4704FAF935}"/>
          </ac:grpSpMkLst>
        </pc:grpChg>
        <pc:grpChg chg="add mod">
          <ac:chgData name="Kelsea Williams" userId="03b39148-5910-4afe-8d61-57a71eef66e4" providerId="ADAL" clId="{BCA372F6-FD32-5043-92BE-273CA878CF43}" dt="2021-09-29T17:20:43.137" v="34"/>
          <ac:grpSpMkLst>
            <pc:docMk/>
            <pc:sldMk cId="2787426388" sldId="262"/>
            <ac:grpSpMk id="15" creationId="{ABC34AD7-B504-E443-A528-BC4E286E679E}"/>
          </ac:grpSpMkLst>
        </pc:grpChg>
        <pc:grpChg chg="mod">
          <ac:chgData name="Kelsea Williams" userId="03b39148-5910-4afe-8d61-57a71eef66e4" providerId="ADAL" clId="{BCA372F6-FD32-5043-92BE-273CA878CF43}" dt="2021-09-29T17:20:43.137" v="34"/>
          <ac:grpSpMkLst>
            <pc:docMk/>
            <pc:sldMk cId="2787426388" sldId="262"/>
            <ac:grpSpMk id="16" creationId="{01314469-2878-9642-A98B-3C40E083F8D7}"/>
          </ac:grpSpMkLst>
        </pc:grpChg>
        <pc:grpChg chg="mod">
          <ac:chgData name="Kelsea Williams" userId="03b39148-5910-4afe-8d61-57a71eef66e4" providerId="ADAL" clId="{BCA372F6-FD32-5043-92BE-273CA878CF43}" dt="2021-09-29T17:20:43.137" v="34"/>
          <ac:grpSpMkLst>
            <pc:docMk/>
            <pc:sldMk cId="2787426388" sldId="262"/>
            <ac:grpSpMk id="18" creationId="{0F5A0C5C-036E-8943-82EC-B4B7EC170840}"/>
          </ac:grpSpMkLst>
        </pc:grpChg>
        <pc:graphicFrameChg chg="add mod">
          <ac:chgData name="Kelsea Williams" userId="03b39148-5910-4afe-8d61-57a71eef66e4" providerId="ADAL" clId="{BCA372F6-FD32-5043-92BE-273CA878CF43}" dt="2021-09-29T17:22:48.134" v="61" actId="1076"/>
          <ac:graphicFrameMkLst>
            <pc:docMk/>
            <pc:sldMk cId="2787426388" sldId="262"/>
            <ac:graphicFrameMk id="26" creationId="{617BA84A-1A60-4FDB-B240-979A66205FEE}"/>
          </ac:graphicFrameMkLst>
        </pc:graphicFrameChg>
        <pc:picChg chg="mod">
          <ac:chgData name="Kelsea Williams" userId="03b39148-5910-4afe-8d61-57a71eef66e4" providerId="ADAL" clId="{BCA372F6-FD32-5043-92BE-273CA878CF43}" dt="2021-09-17T16:16:24.776" v="10"/>
          <ac:picMkLst>
            <pc:docMk/>
            <pc:sldMk cId="2787426388" sldId="262"/>
            <ac:picMk id="9" creationId="{7AF75F07-A645-024A-8599-8C1CD528DCA3}"/>
          </ac:picMkLst>
        </pc:picChg>
        <pc:picChg chg="mod">
          <ac:chgData name="Kelsea Williams" userId="03b39148-5910-4afe-8d61-57a71eef66e4" providerId="ADAL" clId="{BCA372F6-FD32-5043-92BE-273CA878CF43}" dt="2021-09-17T16:16:24.776" v="10"/>
          <ac:picMkLst>
            <pc:docMk/>
            <pc:sldMk cId="2787426388" sldId="262"/>
            <ac:picMk id="10" creationId="{51BCC79C-16E5-2E41-9F1A-13F0959BD5CF}"/>
          </ac:picMkLst>
        </pc:picChg>
        <pc:picChg chg="mod">
          <ac:chgData name="Kelsea Williams" userId="03b39148-5910-4afe-8d61-57a71eef66e4" providerId="ADAL" clId="{BCA372F6-FD32-5043-92BE-273CA878CF43}" dt="2021-09-17T16:16:24.776" v="10"/>
          <ac:picMkLst>
            <pc:docMk/>
            <pc:sldMk cId="2787426388" sldId="262"/>
            <ac:picMk id="11" creationId="{635F5AA0-E373-2445-82FE-12849D7E0141}"/>
          </ac:picMkLst>
        </pc:picChg>
        <pc:picChg chg="mod">
          <ac:chgData name="Kelsea Williams" userId="03b39148-5910-4afe-8d61-57a71eef66e4" providerId="ADAL" clId="{BCA372F6-FD32-5043-92BE-273CA878CF43}" dt="2021-09-17T16:16:24.776" v="10"/>
          <ac:picMkLst>
            <pc:docMk/>
            <pc:sldMk cId="2787426388" sldId="262"/>
            <ac:picMk id="12" creationId="{ABFF1CD5-FD18-E246-A904-E474046374BB}"/>
          </ac:picMkLst>
        </pc:picChg>
        <pc:picChg chg="mod">
          <ac:chgData name="Kelsea Williams" userId="03b39148-5910-4afe-8d61-57a71eef66e4" providerId="ADAL" clId="{BCA372F6-FD32-5043-92BE-273CA878CF43}" dt="2021-09-17T16:16:24.776" v="10"/>
          <ac:picMkLst>
            <pc:docMk/>
            <pc:sldMk cId="2787426388" sldId="262"/>
            <ac:picMk id="13" creationId="{5868AB11-C9D9-1848-AF95-09A91E8C363F}"/>
          </ac:picMkLst>
        </pc:picChg>
        <pc:picChg chg="mod">
          <ac:chgData name="Kelsea Williams" userId="03b39148-5910-4afe-8d61-57a71eef66e4" providerId="ADAL" clId="{BCA372F6-FD32-5043-92BE-273CA878CF43}" dt="2021-09-29T17:20:43.137" v="34"/>
          <ac:picMkLst>
            <pc:docMk/>
            <pc:sldMk cId="2787426388" sldId="262"/>
            <ac:picMk id="17" creationId="{CC101E58-ED47-2047-B5E5-504472378F4F}"/>
          </ac:picMkLst>
        </pc:picChg>
        <pc:picChg chg="mod">
          <ac:chgData name="Kelsea Williams" userId="03b39148-5910-4afe-8d61-57a71eef66e4" providerId="ADAL" clId="{BCA372F6-FD32-5043-92BE-273CA878CF43}" dt="2021-09-29T17:20:43.137" v="34"/>
          <ac:picMkLst>
            <pc:docMk/>
            <pc:sldMk cId="2787426388" sldId="262"/>
            <ac:picMk id="19" creationId="{856B3C50-5E7B-8B48-BB03-46CAB504D9A6}"/>
          </ac:picMkLst>
        </pc:picChg>
        <pc:picChg chg="mod">
          <ac:chgData name="Kelsea Williams" userId="03b39148-5910-4afe-8d61-57a71eef66e4" providerId="ADAL" clId="{BCA372F6-FD32-5043-92BE-273CA878CF43}" dt="2021-09-29T17:20:43.137" v="34"/>
          <ac:picMkLst>
            <pc:docMk/>
            <pc:sldMk cId="2787426388" sldId="262"/>
            <ac:picMk id="20" creationId="{89FE968F-3D08-5A45-ADE6-9A24E23BCCF2}"/>
          </ac:picMkLst>
        </pc:picChg>
        <pc:picChg chg="mod">
          <ac:chgData name="Kelsea Williams" userId="03b39148-5910-4afe-8d61-57a71eef66e4" providerId="ADAL" clId="{BCA372F6-FD32-5043-92BE-273CA878CF43}" dt="2021-09-29T17:20:43.137" v="34"/>
          <ac:picMkLst>
            <pc:docMk/>
            <pc:sldMk cId="2787426388" sldId="262"/>
            <ac:picMk id="21" creationId="{99AD3BF2-28E1-9C40-9B3F-6D6A83AA5860}"/>
          </ac:picMkLst>
        </pc:picChg>
        <pc:picChg chg="mod">
          <ac:chgData name="Kelsea Williams" userId="03b39148-5910-4afe-8d61-57a71eef66e4" providerId="ADAL" clId="{BCA372F6-FD32-5043-92BE-273CA878CF43}" dt="2021-09-29T17:20:43.137" v="34"/>
          <ac:picMkLst>
            <pc:docMk/>
            <pc:sldMk cId="2787426388" sldId="262"/>
            <ac:picMk id="22" creationId="{5442DA75-A2E7-8F45-8C94-8031739F674C}"/>
          </ac:picMkLst>
        </pc:picChg>
        <pc:picChg chg="mod">
          <ac:chgData name="Kelsea Williams" userId="03b39148-5910-4afe-8d61-57a71eef66e4" providerId="ADAL" clId="{BCA372F6-FD32-5043-92BE-273CA878CF43}" dt="2021-09-29T17:20:43.137" v="34"/>
          <ac:picMkLst>
            <pc:docMk/>
            <pc:sldMk cId="2787426388" sldId="262"/>
            <ac:picMk id="23" creationId="{D4CCE88F-4416-B84D-BFE3-4A7C22254359}"/>
          </ac:picMkLst>
        </pc:picChg>
      </pc:sldChg>
      <pc:sldChg chg="addSp delSp modSp mod">
        <pc:chgData name="Kelsea Williams" userId="03b39148-5910-4afe-8d61-57a71eef66e4" providerId="ADAL" clId="{BCA372F6-FD32-5043-92BE-273CA878CF43}" dt="2021-09-29T17:22:31.799" v="59" actId="1076"/>
        <pc:sldMkLst>
          <pc:docMk/>
          <pc:sldMk cId="1998714796" sldId="263"/>
        </pc:sldMkLst>
        <pc:spChg chg="del mod">
          <ac:chgData name="Kelsea Williams" userId="03b39148-5910-4afe-8d61-57a71eef66e4" providerId="ADAL" clId="{BCA372F6-FD32-5043-92BE-273CA878CF43}" dt="2021-09-29T17:22:26.817" v="58" actId="26606"/>
          <ac:spMkLst>
            <pc:docMk/>
            <pc:sldMk cId="1998714796" sldId="263"/>
            <ac:spMk id="5" creationId="{0E551F81-304A-B941-9E64-52D944E8E1E7}"/>
          </ac:spMkLst>
        </pc:spChg>
        <pc:spChg chg="mod">
          <ac:chgData name="Kelsea Williams" userId="03b39148-5910-4afe-8d61-57a71eef66e4" providerId="ADAL" clId="{BCA372F6-FD32-5043-92BE-273CA878CF43}" dt="2021-09-17T16:16:30.512" v="12" actId="1076"/>
          <ac:spMkLst>
            <pc:docMk/>
            <pc:sldMk cId="1998714796" sldId="263"/>
            <ac:spMk id="6" creationId="{9F7E4568-BBC6-D347-9728-5C64AE7F78C0}"/>
          </ac:spMkLst>
        </pc:spChg>
        <pc:spChg chg="mod">
          <ac:chgData name="Kelsea Williams" userId="03b39148-5910-4afe-8d61-57a71eef66e4" providerId="ADAL" clId="{BCA372F6-FD32-5043-92BE-273CA878CF43}" dt="2021-09-17T16:16:27.195" v="11"/>
          <ac:spMkLst>
            <pc:docMk/>
            <pc:sldMk cId="1998714796" sldId="263"/>
            <ac:spMk id="14" creationId="{2756098E-939C-9142-AB3C-8916A3A5F07F}"/>
          </ac:spMkLst>
        </pc:spChg>
        <pc:spChg chg="mod">
          <ac:chgData name="Kelsea Williams" userId="03b39148-5910-4afe-8d61-57a71eef66e4" providerId="ADAL" clId="{BCA372F6-FD32-5043-92BE-273CA878CF43}" dt="2021-09-29T17:20:47.508" v="36"/>
          <ac:spMkLst>
            <pc:docMk/>
            <pc:sldMk cId="1998714796" sldId="263"/>
            <ac:spMk id="24" creationId="{66C6BB9F-9FA2-224F-A73F-408A1FE7D253}"/>
          </ac:spMkLst>
        </pc:spChg>
        <pc:grpChg chg="add del mod">
          <ac:chgData name="Kelsea Williams" userId="03b39148-5910-4afe-8d61-57a71eef66e4" providerId="ADAL" clId="{BCA372F6-FD32-5043-92BE-273CA878CF43}" dt="2021-09-29T17:20:47.125" v="35" actId="478"/>
          <ac:grpSpMkLst>
            <pc:docMk/>
            <pc:sldMk cId="1998714796" sldId="263"/>
            <ac:grpSpMk id="7" creationId="{FF0272A7-4FCD-4E49-96A6-EF986E3DC4BE}"/>
          </ac:grpSpMkLst>
        </pc:grpChg>
        <pc:grpChg chg="mod">
          <ac:chgData name="Kelsea Williams" userId="03b39148-5910-4afe-8d61-57a71eef66e4" providerId="ADAL" clId="{BCA372F6-FD32-5043-92BE-273CA878CF43}" dt="2021-09-17T16:16:27.195" v="11"/>
          <ac:grpSpMkLst>
            <pc:docMk/>
            <pc:sldMk cId="1998714796" sldId="263"/>
            <ac:grpSpMk id="8" creationId="{E79D25BA-770B-AF4B-8321-AC920854B25F}"/>
          </ac:grpSpMkLst>
        </pc:grpChg>
        <pc:grpChg chg="add mod">
          <ac:chgData name="Kelsea Williams" userId="03b39148-5910-4afe-8d61-57a71eef66e4" providerId="ADAL" clId="{BCA372F6-FD32-5043-92BE-273CA878CF43}" dt="2021-09-29T17:20:47.508" v="36"/>
          <ac:grpSpMkLst>
            <pc:docMk/>
            <pc:sldMk cId="1998714796" sldId="263"/>
            <ac:grpSpMk id="15" creationId="{6AA9C050-AB7F-9B4E-8F19-49F678EA55FF}"/>
          </ac:grpSpMkLst>
        </pc:grpChg>
        <pc:grpChg chg="mod">
          <ac:chgData name="Kelsea Williams" userId="03b39148-5910-4afe-8d61-57a71eef66e4" providerId="ADAL" clId="{BCA372F6-FD32-5043-92BE-273CA878CF43}" dt="2021-09-29T17:20:47.508" v="36"/>
          <ac:grpSpMkLst>
            <pc:docMk/>
            <pc:sldMk cId="1998714796" sldId="263"/>
            <ac:grpSpMk id="16" creationId="{B2758161-C58F-254A-A0D1-8375D3FC35AB}"/>
          </ac:grpSpMkLst>
        </pc:grpChg>
        <pc:grpChg chg="mod">
          <ac:chgData name="Kelsea Williams" userId="03b39148-5910-4afe-8d61-57a71eef66e4" providerId="ADAL" clId="{BCA372F6-FD32-5043-92BE-273CA878CF43}" dt="2021-09-29T17:20:47.508" v="36"/>
          <ac:grpSpMkLst>
            <pc:docMk/>
            <pc:sldMk cId="1998714796" sldId="263"/>
            <ac:grpSpMk id="18" creationId="{82B7933F-C75A-EE4A-9999-3D3D29D30B01}"/>
          </ac:grpSpMkLst>
        </pc:grpChg>
        <pc:graphicFrameChg chg="add mod">
          <ac:chgData name="Kelsea Williams" userId="03b39148-5910-4afe-8d61-57a71eef66e4" providerId="ADAL" clId="{BCA372F6-FD32-5043-92BE-273CA878CF43}" dt="2021-09-29T17:22:31.799" v="59" actId="1076"/>
          <ac:graphicFrameMkLst>
            <pc:docMk/>
            <pc:sldMk cId="1998714796" sldId="263"/>
            <ac:graphicFrameMk id="26" creationId="{2148C58D-B6C0-4DEF-A9DB-3D5ACAAC211C}"/>
          </ac:graphicFrameMkLst>
        </pc:graphicFrameChg>
        <pc:picChg chg="mod">
          <ac:chgData name="Kelsea Williams" userId="03b39148-5910-4afe-8d61-57a71eef66e4" providerId="ADAL" clId="{BCA372F6-FD32-5043-92BE-273CA878CF43}" dt="2021-09-17T16:16:27.195" v="11"/>
          <ac:picMkLst>
            <pc:docMk/>
            <pc:sldMk cId="1998714796" sldId="263"/>
            <ac:picMk id="9" creationId="{A5ED5C82-9413-F842-9DA4-D419EE3F6AC8}"/>
          </ac:picMkLst>
        </pc:picChg>
        <pc:picChg chg="mod">
          <ac:chgData name="Kelsea Williams" userId="03b39148-5910-4afe-8d61-57a71eef66e4" providerId="ADAL" clId="{BCA372F6-FD32-5043-92BE-273CA878CF43}" dt="2021-09-17T16:16:27.195" v="11"/>
          <ac:picMkLst>
            <pc:docMk/>
            <pc:sldMk cId="1998714796" sldId="263"/>
            <ac:picMk id="10" creationId="{2D73DC7A-61CB-2641-A9E6-B9275D6AE682}"/>
          </ac:picMkLst>
        </pc:picChg>
        <pc:picChg chg="mod">
          <ac:chgData name="Kelsea Williams" userId="03b39148-5910-4afe-8d61-57a71eef66e4" providerId="ADAL" clId="{BCA372F6-FD32-5043-92BE-273CA878CF43}" dt="2021-09-17T16:16:27.195" v="11"/>
          <ac:picMkLst>
            <pc:docMk/>
            <pc:sldMk cId="1998714796" sldId="263"/>
            <ac:picMk id="11" creationId="{0B8D3625-EDA2-7041-8933-33B74A7DAB86}"/>
          </ac:picMkLst>
        </pc:picChg>
        <pc:picChg chg="mod">
          <ac:chgData name="Kelsea Williams" userId="03b39148-5910-4afe-8d61-57a71eef66e4" providerId="ADAL" clId="{BCA372F6-FD32-5043-92BE-273CA878CF43}" dt="2021-09-17T16:16:27.195" v="11"/>
          <ac:picMkLst>
            <pc:docMk/>
            <pc:sldMk cId="1998714796" sldId="263"/>
            <ac:picMk id="12" creationId="{69060875-6C4B-DE45-A887-113F0F1C0036}"/>
          </ac:picMkLst>
        </pc:picChg>
        <pc:picChg chg="mod">
          <ac:chgData name="Kelsea Williams" userId="03b39148-5910-4afe-8d61-57a71eef66e4" providerId="ADAL" clId="{BCA372F6-FD32-5043-92BE-273CA878CF43}" dt="2021-09-17T16:16:27.195" v="11"/>
          <ac:picMkLst>
            <pc:docMk/>
            <pc:sldMk cId="1998714796" sldId="263"/>
            <ac:picMk id="13" creationId="{BE54AF06-C217-E74B-9AC0-319AC4CBB798}"/>
          </ac:picMkLst>
        </pc:picChg>
        <pc:picChg chg="mod">
          <ac:chgData name="Kelsea Williams" userId="03b39148-5910-4afe-8d61-57a71eef66e4" providerId="ADAL" clId="{BCA372F6-FD32-5043-92BE-273CA878CF43}" dt="2021-09-29T17:20:47.508" v="36"/>
          <ac:picMkLst>
            <pc:docMk/>
            <pc:sldMk cId="1998714796" sldId="263"/>
            <ac:picMk id="17" creationId="{5CB26724-53B9-E546-9925-4222E6B33F9B}"/>
          </ac:picMkLst>
        </pc:picChg>
        <pc:picChg chg="mod">
          <ac:chgData name="Kelsea Williams" userId="03b39148-5910-4afe-8d61-57a71eef66e4" providerId="ADAL" clId="{BCA372F6-FD32-5043-92BE-273CA878CF43}" dt="2021-09-29T17:20:47.508" v="36"/>
          <ac:picMkLst>
            <pc:docMk/>
            <pc:sldMk cId="1998714796" sldId="263"/>
            <ac:picMk id="19" creationId="{1359D0A0-66C5-8A47-8929-BDC66C90F282}"/>
          </ac:picMkLst>
        </pc:picChg>
        <pc:picChg chg="mod">
          <ac:chgData name="Kelsea Williams" userId="03b39148-5910-4afe-8d61-57a71eef66e4" providerId="ADAL" clId="{BCA372F6-FD32-5043-92BE-273CA878CF43}" dt="2021-09-29T17:20:47.508" v="36"/>
          <ac:picMkLst>
            <pc:docMk/>
            <pc:sldMk cId="1998714796" sldId="263"/>
            <ac:picMk id="20" creationId="{49F1F17F-0DAA-AA4C-B58F-5B333671D983}"/>
          </ac:picMkLst>
        </pc:picChg>
        <pc:picChg chg="mod">
          <ac:chgData name="Kelsea Williams" userId="03b39148-5910-4afe-8d61-57a71eef66e4" providerId="ADAL" clId="{BCA372F6-FD32-5043-92BE-273CA878CF43}" dt="2021-09-29T17:20:47.508" v="36"/>
          <ac:picMkLst>
            <pc:docMk/>
            <pc:sldMk cId="1998714796" sldId="263"/>
            <ac:picMk id="21" creationId="{0E93BF7A-893C-E54A-B122-9CAAC5732C49}"/>
          </ac:picMkLst>
        </pc:picChg>
        <pc:picChg chg="mod">
          <ac:chgData name="Kelsea Williams" userId="03b39148-5910-4afe-8d61-57a71eef66e4" providerId="ADAL" clId="{BCA372F6-FD32-5043-92BE-273CA878CF43}" dt="2021-09-29T17:20:47.508" v="36"/>
          <ac:picMkLst>
            <pc:docMk/>
            <pc:sldMk cId="1998714796" sldId="263"/>
            <ac:picMk id="22" creationId="{C0F59FA6-E3BC-3B41-938A-C6100EB16654}"/>
          </ac:picMkLst>
        </pc:picChg>
        <pc:picChg chg="mod">
          <ac:chgData name="Kelsea Williams" userId="03b39148-5910-4afe-8d61-57a71eef66e4" providerId="ADAL" clId="{BCA372F6-FD32-5043-92BE-273CA878CF43}" dt="2021-09-29T17:20:47.508" v="36"/>
          <ac:picMkLst>
            <pc:docMk/>
            <pc:sldMk cId="1998714796" sldId="263"/>
            <ac:picMk id="23" creationId="{882C11A6-5234-754C-9B8A-78E1ACBF455B}"/>
          </ac:picMkLst>
        </pc:picChg>
      </pc:sldChg>
      <pc:sldChg chg="addSp delSp modSp mod">
        <pc:chgData name="Kelsea Williams" userId="03b39148-5910-4afe-8d61-57a71eef66e4" providerId="ADAL" clId="{BCA372F6-FD32-5043-92BE-273CA878CF43}" dt="2021-09-29T17:22:01.572" v="57" actId="1076"/>
        <pc:sldMkLst>
          <pc:docMk/>
          <pc:sldMk cId="3236953650" sldId="264"/>
        </pc:sldMkLst>
        <pc:spChg chg="del mod">
          <ac:chgData name="Kelsea Williams" userId="03b39148-5910-4afe-8d61-57a71eef66e4" providerId="ADAL" clId="{BCA372F6-FD32-5043-92BE-273CA878CF43}" dt="2021-09-29T17:21:54.680" v="56" actId="26606"/>
          <ac:spMkLst>
            <pc:docMk/>
            <pc:sldMk cId="3236953650" sldId="264"/>
            <ac:spMk id="5" creationId="{9447527E-B441-2E4F-A76B-DAD2D21C446A}"/>
          </ac:spMkLst>
        </pc:spChg>
        <pc:spChg chg="mod">
          <ac:chgData name="Kelsea Williams" userId="03b39148-5910-4afe-8d61-57a71eef66e4" providerId="ADAL" clId="{BCA372F6-FD32-5043-92BE-273CA878CF43}" dt="2021-09-17T16:16:37.071" v="14" actId="1076"/>
          <ac:spMkLst>
            <pc:docMk/>
            <pc:sldMk cId="3236953650" sldId="264"/>
            <ac:spMk id="6" creationId="{61573FD0-B709-D74A-A7C3-E3A3D4DBF852}"/>
          </ac:spMkLst>
        </pc:spChg>
        <pc:spChg chg="mod">
          <ac:chgData name="Kelsea Williams" userId="03b39148-5910-4afe-8d61-57a71eef66e4" providerId="ADAL" clId="{BCA372F6-FD32-5043-92BE-273CA878CF43}" dt="2021-09-17T16:16:40.651" v="16"/>
          <ac:spMkLst>
            <pc:docMk/>
            <pc:sldMk cId="3236953650" sldId="264"/>
            <ac:spMk id="14" creationId="{74D4E635-5F02-374C-A763-30256E92FA5C}"/>
          </ac:spMkLst>
        </pc:spChg>
        <pc:spChg chg="mod">
          <ac:chgData name="Kelsea Williams" userId="03b39148-5910-4afe-8d61-57a71eef66e4" providerId="ADAL" clId="{BCA372F6-FD32-5043-92BE-273CA878CF43}" dt="2021-09-29T17:20:50.091" v="38"/>
          <ac:spMkLst>
            <pc:docMk/>
            <pc:sldMk cId="3236953650" sldId="264"/>
            <ac:spMk id="24" creationId="{93561E0C-62F1-3246-9072-110F53881E13}"/>
          </ac:spMkLst>
        </pc:spChg>
        <pc:grpChg chg="add del mod">
          <ac:chgData name="Kelsea Williams" userId="03b39148-5910-4afe-8d61-57a71eef66e4" providerId="ADAL" clId="{BCA372F6-FD32-5043-92BE-273CA878CF43}" dt="2021-09-29T17:20:49.679" v="37" actId="478"/>
          <ac:grpSpMkLst>
            <pc:docMk/>
            <pc:sldMk cId="3236953650" sldId="264"/>
            <ac:grpSpMk id="7" creationId="{9A6D988E-F6A2-7B4C-9CCC-FC331F145A1C}"/>
          </ac:grpSpMkLst>
        </pc:grpChg>
        <pc:grpChg chg="mod">
          <ac:chgData name="Kelsea Williams" userId="03b39148-5910-4afe-8d61-57a71eef66e4" providerId="ADAL" clId="{BCA372F6-FD32-5043-92BE-273CA878CF43}" dt="2021-09-17T16:16:40.651" v="16"/>
          <ac:grpSpMkLst>
            <pc:docMk/>
            <pc:sldMk cId="3236953650" sldId="264"/>
            <ac:grpSpMk id="8" creationId="{95AA5D14-0DC3-824D-9FEF-CD81A40A1B32}"/>
          </ac:grpSpMkLst>
        </pc:grpChg>
        <pc:grpChg chg="add mod">
          <ac:chgData name="Kelsea Williams" userId="03b39148-5910-4afe-8d61-57a71eef66e4" providerId="ADAL" clId="{BCA372F6-FD32-5043-92BE-273CA878CF43}" dt="2021-09-29T17:20:50.091" v="38"/>
          <ac:grpSpMkLst>
            <pc:docMk/>
            <pc:sldMk cId="3236953650" sldId="264"/>
            <ac:grpSpMk id="15" creationId="{9B01185C-D0F6-334E-8405-09564EF4ADB8}"/>
          </ac:grpSpMkLst>
        </pc:grpChg>
        <pc:grpChg chg="mod">
          <ac:chgData name="Kelsea Williams" userId="03b39148-5910-4afe-8d61-57a71eef66e4" providerId="ADAL" clId="{BCA372F6-FD32-5043-92BE-273CA878CF43}" dt="2021-09-29T17:20:50.091" v="38"/>
          <ac:grpSpMkLst>
            <pc:docMk/>
            <pc:sldMk cId="3236953650" sldId="264"/>
            <ac:grpSpMk id="16" creationId="{2B1F26CF-63E7-3F41-A1C7-D42B457ECC7E}"/>
          </ac:grpSpMkLst>
        </pc:grpChg>
        <pc:grpChg chg="mod">
          <ac:chgData name="Kelsea Williams" userId="03b39148-5910-4afe-8d61-57a71eef66e4" providerId="ADAL" clId="{BCA372F6-FD32-5043-92BE-273CA878CF43}" dt="2021-09-29T17:20:50.091" v="38"/>
          <ac:grpSpMkLst>
            <pc:docMk/>
            <pc:sldMk cId="3236953650" sldId="264"/>
            <ac:grpSpMk id="18" creationId="{A1D1E2A0-0145-8544-9434-FF798059EA7C}"/>
          </ac:grpSpMkLst>
        </pc:grpChg>
        <pc:graphicFrameChg chg="add mod">
          <ac:chgData name="Kelsea Williams" userId="03b39148-5910-4afe-8d61-57a71eef66e4" providerId="ADAL" clId="{BCA372F6-FD32-5043-92BE-273CA878CF43}" dt="2021-09-29T17:22:01.572" v="57" actId="1076"/>
          <ac:graphicFrameMkLst>
            <pc:docMk/>
            <pc:sldMk cId="3236953650" sldId="264"/>
            <ac:graphicFrameMk id="26" creationId="{225038C7-2422-4422-9E66-DE15A7617D0E}"/>
          </ac:graphicFrameMkLst>
        </pc:graphicFrameChg>
        <pc:picChg chg="mod">
          <ac:chgData name="Kelsea Williams" userId="03b39148-5910-4afe-8d61-57a71eef66e4" providerId="ADAL" clId="{BCA372F6-FD32-5043-92BE-273CA878CF43}" dt="2021-09-17T16:16:40.651" v="16"/>
          <ac:picMkLst>
            <pc:docMk/>
            <pc:sldMk cId="3236953650" sldId="264"/>
            <ac:picMk id="9" creationId="{1B39C324-81A2-6B4D-8068-E4D95045FCFB}"/>
          </ac:picMkLst>
        </pc:picChg>
        <pc:picChg chg="mod">
          <ac:chgData name="Kelsea Williams" userId="03b39148-5910-4afe-8d61-57a71eef66e4" providerId="ADAL" clId="{BCA372F6-FD32-5043-92BE-273CA878CF43}" dt="2021-09-17T16:16:40.651" v="16"/>
          <ac:picMkLst>
            <pc:docMk/>
            <pc:sldMk cId="3236953650" sldId="264"/>
            <ac:picMk id="10" creationId="{29D4FB51-053D-C743-BF75-E0B04642394B}"/>
          </ac:picMkLst>
        </pc:picChg>
        <pc:picChg chg="mod">
          <ac:chgData name="Kelsea Williams" userId="03b39148-5910-4afe-8d61-57a71eef66e4" providerId="ADAL" clId="{BCA372F6-FD32-5043-92BE-273CA878CF43}" dt="2021-09-17T16:16:40.651" v="16"/>
          <ac:picMkLst>
            <pc:docMk/>
            <pc:sldMk cId="3236953650" sldId="264"/>
            <ac:picMk id="11" creationId="{A9F918D2-E826-5343-9F23-82883FA7F19C}"/>
          </ac:picMkLst>
        </pc:picChg>
        <pc:picChg chg="mod">
          <ac:chgData name="Kelsea Williams" userId="03b39148-5910-4afe-8d61-57a71eef66e4" providerId="ADAL" clId="{BCA372F6-FD32-5043-92BE-273CA878CF43}" dt="2021-09-17T16:16:40.651" v="16"/>
          <ac:picMkLst>
            <pc:docMk/>
            <pc:sldMk cId="3236953650" sldId="264"/>
            <ac:picMk id="12" creationId="{F9BBA1D0-3243-E34D-B3B9-188E84A419A8}"/>
          </ac:picMkLst>
        </pc:picChg>
        <pc:picChg chg="mod">
          <ac:chgData name="Kelsea Williams" userId="03b39148-5910-4afe-8d61-57a71eef66e4" providerId="ADAL" clId="{BCA372F6-FD32-5043-92BE-273CA878CF43}" dt="2021-09-17T16:16:40.651" v="16"/>
          <ac:picMkLst>
            <pc:docMk/>
            <pc:sldMk cId="3236953650" sldId="264"/>
            <ac:picMk id="13" creationId="{F73E40A4-D452-7748-8213-67226A8FEEE8}"/>
          </ac:picMkLst>
        </pc:picChg>
        <pc:picChg chg="mod">
          <ac:chgData name="Kelsea Williams" userId="03b39148-5910-4afe-8d61-57a71eef66e4" providerId="ADAL" clId="{BCA372F6-FD32-5043-92BE-273CA878CF43}" dt="2021-09-29T17:20:50.091" v="38"/>
          <ac:picMkLst>
            <pc:docMk/>
            <pc:sldMk cId="3236953650" sldId="264"/>
            <ac:picMk id="17" creationId="{422CEF92-AAB7-1D43-BCF8-74139E6A9086}"/>
          </ac:picMkLst>
        </pc:picChg>
        <pc:picChg chg="mod">
          <ac:chgData name="Kelsea Williams" userId="03b39148-5910-4afe-8d61-57a71eef66e4" providerId="ADAL" clId="{BCA372F6-FD32-5043-92BE-273CA878CF43}" dt="2021-09-29T17:20:50.091" v="38"/>
          <ac:picMkLst>
            <pc:docMk/>
            <pc:sldMk cId="3236953650" sldId="264"/>
            <ac:picMk id="19" creationId="{272C3143-91EE-7748-A091-67420BB58F75}"/>
          </ac:picMkLst>
        </pc:picChg>
        <pc:picChg chg="mod">
          <ac:chgData name="Kelsea Williams" userId="03b39148-5910-4afe-8d61-57a71eef66e4" providerId="ADAL" clId="{BCA372F6-FD32-5043-92BE-273CA878CF43}" dt="2021-09-29T17:20:50.091" v="38"/>
          <ac:picMkLst>
            <pc:docMk/>
            <pc:sldMk cId="3236953650" sldId="264"/>
            <ac:picMk id="20" creationId="{FD88CC8F-BDC3-5142-8587-D429E8450750}"/>
          </ac:picMkLst>
        </pc:picChg>
        <pc:picChg chg="mod">
          <ac:chgData name="Kelsea Williams" userId="03b39148-5910-4afe-8d61-57a71eef66e4" providerId="ADAL" clId="{BCA372F6-FD32-5043-92BE-273CA878CF43}" dt="2021-09-29T17:20:50.091" v="38"/>
          <ac:picMkLst>
            <pc:docMk/>
            <pc:sldMk cId="3236953650" sldId="264"/>
            <ac:picMk id="21" creationId="{4037CA84-4BC4-DD4B-A0E0-1488448CC351}"/>
          </ac:picMkLst>
        </pc:picChg>
        <pc:picChg chg="mod">
          <ac:chgData name="Kelsea Williams" userId="03b39148-5910-4afe-8d61-57a71eef66e4" providerId="ADAL" clId="{BCA372F6-FD32-5043-92BE-273CA878CF43}" dt="2021-09-29T17:20:50.091" v="38"/>
          <ac:picMkLst>
            <pc:docMk/>
            <pc:sldMk cId="3236953650" sldId="264"/>
            <ac:picMk id="22" creationId="{882422D4-09BC-E74D-A988-C9A067E26395}"/>
          </ac:picMkLst>
        </pc:picChg>
        <pc:picChg chg="mod">
          <ac:chgData name="Kelsea Williams" userId="03b39148-5910-4afe-8d61-57a71eef66e4" providerId="ADAL" clId="{BCA372F6-FD32-5043-92BE-273CA878CF43}" dt="2021-09-29T17:20:50.091" v="38"/>
          <ac:picMkLst>
            <pc:docMk/>
            <pc:sldMk cId="3236953650" sldId="264"/>
            <ac:picMk id="23" creationId="{3BEBF800-C20E-194F-B289-2D6C7D82CE87}"/>
          </ac:picMkLst>
        </pc:picChg>
      </pc:sldChg>
      <pc:sldChg chg="addSp delSp modSp mod">
        <pc:chgData name="Kelsea Williams" userId="03b39148-5910-4afe-8d61-57a71eef66e4" providerId="ADAL" clId="{BCA372F6-FD32-5043-92BE-273CA878CF43}" dt="2021-09-29T17:21:49.954" v="55" actId="26606"/>
        <pc:sldMkLst>
          <pc:docMk/>
          <pc:sldMk cId="3208755009" sldId="265"/>
        </pc:sldMkLst>
        <pc:spChg chg="del">
          <ac:chgData name="Kelsea Williams" userId="03b39148-5910-4afe-8d61-57a71eef66e4" providerId="ADAL" clId="{BCA372F6-FD32-5043-92BE-273CA878CF43}" dt="2021-09-29T17:21:49.954" v="55" actId="26606"/>
          <ac:spMkLst>
            <pc:docMk/>
            <pc:sldMk cId="3208755009" sldId="265"/>
            <ac:spMk id="5" creationId="{94BBAD9B-A4F3-B842-A6EF-ABB68DEECB02}"/>
          </ac:spMkLst>
        </pc:spChg>
        <pc:spChg chg="mod">
          <ac:chgData name="Kelsea Williams" userId="03b39148-5910-4afe-8d61-57a71eef66e4" providerId="ADAL" clId="{BCA372F6-FD32-5043-92BE-273CA878CF43}" dt="2021-09-17T16:16:44.289" v="17"/>
          <ac:spMkLst>
            <pc:docMk/>
            <pc:sldMk cId="3208755009" sldId="265"/>
            <ac:spMk id="14" creationId="{16506857-1A2C-F740-8F32-00BC048535EA}"/>
          </ac:spMkLst>
        </pc:spChg>
        <pc:spChg chg="mod">
          <ac:chgData name="Kelsea Williams" userId="03b39148-5910-4afe-8d61-57a71eef66e4" providerId="ADAL" clId="{BCA372F6-FD32-5043-92BE-273CA878CF43}" dt="2021-09-29T17:20:52.642" v="40"/>
          <ac:spMkLst>
            <pc:docMk/>
            <pc:sldMk cId="3208755009" sldId="265"/>
            <ac:spMk id="24" creationId="{B99BC454-1EE4-EB4C-96B2-E902A89A446E}"/>
          </ac:spMkLst>
        </pc:spChg>
        <pc:grpChg chg="add del mod">
          <ac:chgData name="Kelsea Williams" userId="03b39148-5910-4afe-8d61-57a71eef66e4" providerId="ADAL" clId="{BCA372F6-FD32-5043-92BE-273CA878CF43}" dt="2021-09-29T17:20:52.235" v="39" actId="478"/>
          <ac:grpSpMkLst>
            <pc:docMk/>
            <pc:sldMk cId="3208755009" sldId="265"/>
            <ac:grpSpMk id="7" creationId="{D59DC109-2576-6A44-B8AC-C5567D769CC7}"/>
          </ac:grpSpMkLst>
        </pc:grpChg>
        <pc:grpChg chg="mod">
          <ac:chgData name="Kelsea Williams" userId="03b39148-5910-4afe-8d61-57a71eef66e4" providerId="ADAL" clId="{BCA372F6-FD32-5043-92BE-273CA878CF43}" dt="2021-09-17T16:16:44.289" v="17"/>
          <ac:grpSpMkLst>
            <pc:docMk/>
            <pc:sldMk cId="3208755009" sldId="265"/>
            <ac:grpSpMk id="8" creationId="{2BDAC660-6FAF-F947-8A19-63143CF4B2B4}"/>
          </ac:grpSpMkLst>
        </pc:grpChg>
        <pc:grpChg chg="add mod">
          <ac:chgData name="Kelsea Williams" userId="03b39148-5910-4afe-8d61-57a71eef66e4" providerId="ADAL" clId="{BCA372F6-FD32-5043-92BE-273CA878CF43}" dt="2021-09-29T17:20:52.642" v="40"/>
          <ac:grpSpMkLst>
            <pc:docMk/>
            <pc:sldMk cId="3208755009" sldId="265"/>
            <ac:grpSpMk id="15" creationId="{093C9EE2-8AF0-3242-B18E-33F704A5BC2B}"/>
          </ac:grpSpMkLst>
        </pc:grpChg>
        <pc:grpChg chg="mod">
          <ac:chgData name="Kelsea Williams" userId="03b39148-5910-4afe-8d61-57a71eef66e4" providerId="ADAL" clId="{BCA372F6-FD32-5043-92BE-273CA878CF43}" dt="2021-09-29T17:20:52.642" v="40"/>
          <ac:grpSpMkLst>
            <pc:docMk/>
            <pc:sldMk cId="3208755009" sldId="265"/>
            <ac:grpSpMk id="16" creationId="{FFCB76CD-722B-B64C-9D62-1570BD24ADA6}"/>
          </ac:grpSpMkLst>
        </pc:grpChg>
        <pc:grpChg chg="mod">
          <ac:chgData name="Kelsea Williams" userId="03b39148-5910-4afe-8d61-57a71eef66e4" providerId="ADAL" clId="{BCA372F6-FD32-5043-92BE-273CA878CF43}" dt="2021-09-29T17:20:52.642" v="40"/>
          <ac:grpSpMkLst>
            <pc:docMk/>
            <pc:sldMk cId="3208755009" sldId="265"/>
            <ac:grpSpMk id="18" creationId="{FA0A02C4-624F-F146-9C0B-DA7E88B7AFCE}"/>
          </ac:grpSpMkLst>
        </pc:grpChg>
        <pc:graphicFrameChg chg="add">
          <ac:chgData name="Kelsea Williams" userId="03b39148-5910-4afe-8d61-57a71eef66e4" providerId="ADAL" clId="{BCA372F6-FD32-5043-92BE-273CA878CF43}" dt="2021-09-29T17:21:49.954" v="55" actId="26606"/>
          <ac:graphicFrameMkLst>
            <pc:docMk/>
            <pc:sldMk cId="3208755009" sldId="265"/>
            <ac:graphicFrameMk id="26" creationId="{F2077919-AD2E-4C91-9DF3-31739DCA2956}"/>
          </ac:graphicFrameMkLst>
        </pc:graphicFrameChg>
        <pc:picChg chg="mod">
          <ac:chgData name="Kelsea Williams" userId="03b39148-5910-4afe-8d61-57a71eef66e4" providerId="ADAL" clId="{BCA372F6-FD32-5043-92BE-273CA878CF43}" dt="2021-09-17T16:16:44.289" v="17"/>
          <ac:picMkLst>
            <pc:docMk/>
            <pc:sldMk cId="3208755009" sldId="265"/>
            <ac:picMk id="9" creationId="{6A2A7CBF-22A2-9D4B-B68C-6677CC354B1A}"/>
          </ac:picMkLst>
        </pc:picChg>
        <pc:picChg chg="mod">
          <ac:chgData name="Kelsea Williams" userId="03b39148-5910-4afe-8d61-57a71eef66e4" providerId="ADAL" clId="{BCA372F6-FD32-5043-92BE-273CA878CF43}" dt="2021-09-17T16:16:44.289" v="17"/>
          <ac:picMkLst>
            <pc:docMk/>
            <pc:sldMk cId="3208755009" sldId="265"/>
            <ac:picMk id="10" creationId="{91D7B348-9081-2442-A641-F8D79C26A7A9}"/>
          </ac:picMkLst>
        </pc:picChg>
        <pc:picChg chg="mod">
          <ac:chgData name="Kelsea Williams" userId="03b39148-5910-4afe-8d61-57a71eef66e4" providerId="ADAL" clId="{BCA372F6-FD32-5043-92BE-273CA878CF43}" dt="2021-09-17T16:16:44.289" v="17"/>
          <ac:picMkLst>
            <pc:docMk/>
            <pc:sldMk cId="3208755009" sldId="265"/>
            <ac:picMk id="11" creationId="{64A0F6E0-A26C-8A40-A747-2BCF0B343FB9}"/>
          </ac:picMkLst>
        </pc:picChg>
        <pc:picChg chg="mod">
          <ac:chgData name="Kelsea Williams" userId="03b39148-5910-4afe-8d61-57a71eef66e4" providerId="ADAL" clId="{BCA372F6-FD32-5043-92BE-273CA878CF43}" dt="2021-09-17T16:16:44.289" v="17"/>
          <ac:picMkLst>
            <pc:docMk/>
            <pc:sldMk cId="3208755009" sldId="265"/>
            <ac:picMk id="12" creationId="{FF589D23-978A-1E42-BC40-FEF71899B0DA}"/>
          </ac:picMkLst>
        </pc:picChg>
        <pc:picChg chg="mod">
          <ac:chgData name="Kelsea Williams" userId="03b39148-5910-4afe-8d61-57a71eef66e4" providerId="ADAL" clId="{BCA372F6-FD32-5043-92BE-273CA878CF43}" dt="2021-09-17T16:16:44.289" v="17"/>
          <ac:picMkLst>
            <pc:docMk/>
            <pc:sldMk cId="3208755009" sldId="265"/>
            <ac:picMk id="13" creationId="{136AFA32-2608-D041-B7D0-AC11EC97860D}"/>
          </ac:picMkLst>
        </pc:picChg>
        <pc:picChg chg="mod">
          <ac:chgData name="Kelsea Williams" userId="03b39148-5910-4afe-8d61-57a71eef66e4" providerId="ADAL" clId="{BCA372F6-FD32-5043-92BE-273CA878CF43}" dt="2021-09-29T17:20:52.642" v="40"/>
          <ac:picMkLst>
            <pc:docMk/>
            <pc:sldMk cId="3208755009" sldId="265"/>
            <ac:picMk id="17" creationId="{CEFED18B-DDD6-6C45-B340-ED348AF46C43}"/>
          </ac:picMkLst>
        </pc:picChg>
        <pc:picChg chg="mod">
          <ac:chgData name="Kelsea Williams" userId="03b39148-5910-4afe-8d61-57a71eef66e4" providerId="ADAL" clId="{BCA372F6-FD32-5043-92BE-273CA878CF43}" dt="2021-09-29T17:20:52.642" v="40"/>
          <ac:picMkLst>
            <pc:docMk/>
            <pc:sldMk cId="3208755009" sldId="265"/>
            <ac:picMk id="19" creationId="{9FDCF6E1-FCDB-374E-9F9B-A7F9FA0888F2}"/>
          </ac:picMkLst>
        </pc:picChg>
        <pc:picChg chg="mod">
          <ac:chgData name="Kelsea Williams" userId="03b39148-5910-4afe-8d61-57a71eef66e4" providerId="ADAL" clId="{BCA372F6-FD32-5043-92BE-273CA878CF43}" dt="2021-09-29T17:20:52.642" v="40"/>
          <ac:picMkLst>
            <pc:docMk/>
            <pc:sldMk cId="3208755009" sldId="265"/>
            <ac:picMk id="20" creationId="{6D7FF36C-E0C4-A14D-A352-42CC67CC6774}"/>
          </ac:picMkLst>
        </pc:picChg>
        <pc:picChg chg="mod">
          <ac:chgData name="Kelsea Williams" userId="03b39148-5910-4afe-8d61-57a71eef66e4" providerId="ADAL" clId="{BCA372F6-FD32-5043-92BE-273CA878CF43}" dt="2021-09-29T17:20:52.642" v="40"/>
          <ac:picMkLst>
            <pc:docMk/>
            <pc:sldMk cId="3208755009" sldId="265"/>
            <ac:picMk id="21" creationId="{41CD3CF3-BA29-524F-9D9B-7C709312773A}"/>
          </ac:picMkLst>
        </pc:picChg>
        <pc:picChg chg="mod">
          <ac:chgData name="Kelsea Williams" userId="03b39148-5910-4afe-8d61-57a71eef66e4" providerId="ADAL" clId="{BCA372F6-FD32-5043-92BE-273CA878CF43}" dt="2021-09-29T17:20:52.642" v="40"/>
          <ac:picMkLst>
            <pc:docMk/>
            <pc:sldMk cId="3208755009" sldId="265"/>
            <ac:picMk id="22" creationId="{8E290A2F-66C4-D74F-86CE-BA46E1971D10}"/>
          </ac:picMkLst>
        </pc:picChg>
        <pc:picChg chg="mod">
          <ac:chgData name="Kelsea Williams" userId="03b39148-5910-4afe-8d61-57a71eef66e4" providerId="ADAL" clId="{BCA372F6-FD32-5043-92BE-273CA878CF43}" dt="2021-09-29T17:20:52.642" v="40"/>
          <ac:picMkLst>
            <pc:docMk/>
            <pc:sldMk cId="3208755009" sldId="265"/>
            <ac:picMk id="23" creationId="{5BD94B03-C288-CA45-ACBF-A3F1AE9F4548}"/>
          </ac:picMkLst>
        </pc:picChg>
      </pc:sldChg>
      <pc:sldChg chg="addSp delSp modSp mod">
        <pc:chgData name="Kelsea Williams" userId="03b39148-5910-4afe-8d61-57a71eef66e4" providerId="ADAL" clId="{BCA372F6-FD32-5043-92BE-273CA878CF43}" dt="2021-09-29T17:21:30.831" v="53" actId="26606"/>
        <pc:sldMkLst>
          <pc:docMk/>
          <pc:sldMk cId="675419974" sldId="266"/>
        </pc:sldMkLst>
        <pc:spChg chg="add del">
          <ac:chgData name="Kelsea Williams" userId="03b39148-5910-4afe-8d61-57a71eef66e4" providerId="ADAL" clId="{BCA372F6-FD32-5043-92BE-273CA878CF43}" dt="2021-09-29T17:21:30.831" v="53" actId="26606"/>
          <ac:spMkLst>
            <pc:docMk/>
            <pc:sldMk cId="675419974" sldId="266"/>
            <ac:spMk id="5" creationId="{E0B63BFB-D549-E647-8C52-FBAB35A8ED49}"/>
          </ac:spMkLst>
        </pc:spChg>
        <pc:spChg chg="mod">
          <ac:chgData name="Kelsea Williams" userId="03b39148-5910-4afe-8d61-57a71eef66e4" providerId="ADAL" clId="{BCA372F6-FD32-5043-92BE-273CA878CF43}" dt="2021-09-17T16:17:00.529" v="22" actId="1076"/>
          <ac:spMkLst>
            <pc:docMk/>
            <pc:sldMk cId="675419974" sldId="266"/>
            <ac:spMk id="7" creationId="{7B431C4F-901E-6340-A285-7C248BAFB812}"/>
          </ac:spMkLst>
        </pc:spChg>
        <pc:spChg chg="mod">
          <ac:chgData name="Kelsea Williams" userId="03b39148-5910-4afe-8d61-57a71eef66e4" providerId="ADAL" clId="{BCA372F6-FD32-5043-92BE-273CA878CF43}" dt="2021-09-17T16:17:01.371" v="23"/>
          <ac:spMkLst>
            <pc:docMk/>
            <pc:sldMk cId="675419974" sldId="266"/>
            <ac:spMk id="15" creationId="{050FB9FD-7B33-C941-8FB0-63C8E07D60E1}"/>
          </ac:spMkLst>
        </pc:spChg>
        <pc:spChg chg="mod">
          <ac:chgData name="Kelsea Williams" userId="03b39148-5910-4afe-8d61-57a71eef66e4" providerId="ADAL" clId="{BCA372F6-FD32-5043-92BE-273CA878CF43}" dt="2021-09-29T17:21:00.614" v="46"/>
          <ac:spMkLst>
            <pc:docMk/>
            <pc:sldMk cId="675419974" sldId="266"/>
            <ac:spMk id="25" creationId="{E48325BD-B462-1145-8AD6-221AF937CD05}"/>
          </ac:spMkLst>
        </pc:spChg>
        <pc:grpChg chg="add del mod">
          <ac:chgData name="Kelsea Williams" userId="03b39148-5910-4afe-8d61-57a71eef66e4" providerId="ADAL" clId="{BCA372F6-FD32-5043-92BE-273CA878CF43}" dt="2021-09-29T17:21:00.210" v="45" actId="478"/>
          <ac:grpSpMkLst>
            <pc:docMk/>
            <pc:sldMk cId="675419974" sldId="266"/>
            <ac:grpSpMk id="8" creationId="{54231699-19FF-5F4A-8A2B-167AF2823DDA}"/>
          </ac:grpSpMkLst>
        </pc:grpChg>
        <pc:grpChg chg="mod">
          <ac:chgData name="Kelsea Williams" userId="03b39148-5910-4afe-8d61-57a71eef66e4" providerId="ADAL" clId="{BCA372F6-FD32-5043-92BE-273CA878CF43}" dt="2021-09-17T16:17:01.371" v="23"/>
          <ac:grpSpMkLst>
            <pc:docMk/>
            <pc:sldMk cId="675419974" sldId="266"/>
            <ac:grpSpMk id="9" creationId="{C4C65A8D-1F0E-F94F-A674-F922D69A0661}"/>
          </ac:grpSpMkLst>
        </pc:grpChg>
        <pc:grpChg chg="add mod">
          <ac:chgData name="Kelsea Williams" userId="03b39148-5910-4afe-8d61-57a71eef66e4" providerId="ADAL" clId="{BCA372F6-FD32-5043-92BE-273CA878CF43}" dt="2021-09-29T17:21:00.614" v="46"/>
          <ac:grpSpMkLst>
            <pc:docMk/>
            <pc:sldMk cId="675419974" sldId="266"/>
            <ac:grpSpMk id="16" creationId="{3881412D-5EE1-524A-B4BA-0D79F76E6EBA}"/>
          </ac:grpSpMkLst>
        </pc:grpChg>
        <pc:grpChg chg="mod">
          <ac:chgData name="Kelsea Williams" userId="03b39148-5910-4afe-8d61-57a71eef66e4" providerId="ADAL" clId="{BCA372F6-FD32-5043-92BE-273CA878CF43}" dt="2021-09-29T17:21:00.614" v="46"/>
          <ac:grpSpMkLst>
            <pc:docMk/>
            <pc:sldMk cId="675419974" sldId="266"/>
            <ac:grpSpMk id="17" creationId="{7FD38EFE-8C1E-CA4F-91BD-A9968D718048}"/>
          </ac:grpSpMkLst>
        </pc:grpChg>
        <pc:grpChg chg="mod">
          <ac:chgData name="Kelsea Williams" userId="03b39148-5910-4afe-8d61-57a71eef66e4" providerId="ADAL" clId="{BCA372F6-FD32-5043-92BE-273CA878CF43}" dt="2021-09-29T17:21:00.614" v="46"/>
          <ac:grpSpMkLst>
            <pc:docMk/>
            <pc:sldMk cId="675419974" sldId="266"/>
            <ac:grpSpMk id="19" creationId="{CE36C45F-9398-2A45-86BA-9D5F87BCBD0C}"/>
          </ac:grpSpMkLst>
        </pc:grpChg>
        <pc:graphicFrameChg chg="add del">
          <ac:chgData name="Kelsea Williams" userId="03b39148-5910-4afe-8d61-57a71eef66e4" providerId="ADAL" clId="{BCA372F6-FD32-5043-92BE-273CA878CF43}" dt="2021-09-29T17:21:27.586" v="48" actId="26606"/>
          <ac:graphicFrameMkLst>
            <pc:docMk/>
            <pc:sldMk cId="675419974" sldId="266"/>
            <ac:graphicFrameMk id="27" creationId="{D4EC6300-F8E2-49E2-BA80-83F6872F2589}"/>
          </ac:graphicFrameMkLst>
        </pc:graphicFrameChg>
        <pc:graphicFrameChg chg="add del">
          <ac:chgData name="Kelsea Williams" userId="03b39148-5910-4afe-8d61-57a71eef66e4" providerId="ADAL" clId="{BCA372F6-FD32-5043-92BE-273CA878CF43}" dt="2021-09-29T17:21:29.370" v="50" actId="26606"/>
          <ac:graphicFrameMkLst>
            <pc:docMk/>
            <pc:sldMk cId="675419974" sldId="266"/>
            <ac:graphicFrameMk id="29" creationId="{05CC6CE8-7DA1-4CEA-80AF-FDC7B71A1A76}"/>
          </ac:graphicFrameMkLst>
        </pc:graphicFrameChg>
        <pc:graphicFrameChg chg="add del">
          <ac:chgData name="Kelsea Williams" userId="03b39148-5910-4afe-8d61-57a71eef66e4" providerId="ADAL" clId="{BCA372F6-FD32-5043-92BE-273CA878CF43}" dt="2021-09-29T17:21:30.807" v="52" actId="26606"/>
          <ac:graphicFrameMkLst>
            <pc:docMk/>
            <pc:sldMk cId="675419974" sldId="266"/>
            <ac:graphicFrameMk id="31" creationId="{2780CF08-5152-4520-AD9D-BDF24652B584}"/>
          </ac:graphicFrameMkLst>
        </pc:graphicFrameChg>
        <pc:graphicFrameChg chg="add">
          <ac:chgData name="Kelsea Williams" userId="03b39148-5910-4afe-8d61-57a71eef66e4" providerId="ADAL" clId="{BCA372F6-FD32-5043-92BE-273CA878CF43}" dt="2021-09-29T17:21:30.831" v="53" actId="26606"/>
          <ac:graphicFrameMkLst>
            <pc:docMk/>
            <pc:sldMk cId="675419974" sldId="266"/>
            <ac:graphicFrameMk id="33" creationId="{D48DED91-4268-41ED-9A66-E282A408C6FE}"/>
          </ac:graphicFrameMkLst>
        </pc:graphicFrameChg>
        <pc:picChg chg="mod">
          <ac:chgData name="Kelsea Williams" userId="03b39148-5910-4afe-8d61-57a71eef66e4" providerId="ADAL" clId="{BCA372F6-FD32-5043-92BE-273CA878CF43}" dt="2021-09-17T16:17:01.371" v="23"/>
          <ac:picMkLst>
            <pc:docMk/>
            <pc:sldMk cId="675419974" sldId="266"/>
            <ac:picMk id="10" creationId="{FCC0C6C3-76BB-034A-B577-C05A0E0B14CF}"/>
          </ac:picMkLst>
        </pc:picChg>
        <pc:picChg chg="mod">
          <ac:chgData name="Kelsea Williams" userId="03b39148-5910-4afe-8d61-57a71eef66e4" providerId="ADAL" clId="{BCA372F6-FD32-5043-92BE-273CA878CF43}" dt="2021-09-17T16:17:01.371" v="23"/>
          <ac:picMkLst>
            <pc:docMk/>
            <pc:sldMk cId="675419974" sldId="266"/>
            <ac:picMk id="11" creationId="{6166A0B1-DA57-CE4E-B5E9-5E09F8A49247}"/>
          </ac:picMkLst>
        </pc:picChg>
        <pc:picChg chg="mod">
          <ac:chgData name="Kelsea Williams" userId="03b39148-5910-4afe-8d61-57a71eef66e4" providerId="ADAL" clId="{BCA372F6-FD32-5043-92BE-273CA878CF43}" dt="2021-09-17T16:17:01.371" v="23"/>
          <ac:picMkLst>
            <pc:docMk/>
            <pc:sldMk cId="675419974" sldId="266"/>
            <ac:picMk id="12" creationId="{D68B5FC7-62AE-BA49-92D8-AC64CA5AB6EF}"/>
          </ac:picMkLst>
        </pc:picChg>
        <pc:picChg chg="mod">
          <ac:chgData name="Kelsea Williams" userId="03b39148-5910-4afe-8d61-57a71eef66e4" providerId="ADAL" clId="{BCA372F6-FD32-5043-92BE-273CA878CF43}" dt="2021-09-17T16:17:01.371" v="23"/>
          <ac:picMkLst>
            <pc:docMk/>
            <pc:sldMk cId="675419974" sldId="266"/>
            <ac:picMk id="13" creationId="{E5EA2EFC-FECB-0441-96CA-1B3749C1748C}"/>
          </ac:picMkLst>
        </pc:picChg>
        <pc:picChg chg="mod">
          <ac:chgData name="Kelsea Williams" userId="03b39148-5910-4afe-8d61-57a71eef66e4" providerId="ADAL" clId="{BCA372F6-FD32-5043-92BE-273CA878CF43}" dt="2021-09-17T16:17:01.371" v="23"/>
          <ac:picMkLst>
            <pc:docMk/>
            <pc:sldMk cId="675419974" sldId="266"/>
            <ac:picMk id="14" creationId="{30FEFC99-9A2A-824B-9EA8-ED727CF08C5D}"/>
          </ac:picMkLst>
        </pc:picChg>
        <pc:picChg chg="mod">
          <ac:chgData name="Kelsea Williams" userId="03b39148-5910-4afe-8d61-57a71eef66e4" providerId="ADAL" clId="{BCA372F6-FD32-5043-92BE-273CA878CF43}" dt="2021-09-29T17:21:00.614" v="46"/>
          <ac:picMkLst>
            <pc:docMk/>
            <pc:sldMk cId="675419974" sldId="266"/>
            <ac:picMk id="18" creationId="{C501B80E-0356-8A41-AAEB-65DFB5F64954}"/>
          </ac:picMkLst>
        </pc:picChg>
        <pc:picChg chg="mod">
          <ac:chgData name="Kelsea Williams" userId="03b39148-5910-4afe-8d61-57a71eef66e4" providerId="ADAL" clId="{BCA372F6-FD32-5043-92BE-273CA878CF43}" dt="2021-09-29T17:21:00.614" v="46"/>
          <ac:picMkLst>
            <pc:docMk/>
            <pc:sldMk cId="675419974" sldId="266"/>
            <ac:picMk id="20" creationId="{3147E663-036B-C446-BEF7-4D66401D255B}"/>
          </ac:picMkLst>
        </pc:picChg>
        <pc:picChg chg="mod">
          <ac:chgData name="Kelsea Williams" userId="03b39148-5910-4afe-8d61-57a71eef66e4" providerId="ADAL" clId="{BCA372F6-FD32-5043-92BE-273CA878CF43}" dt="2021-09-29T17:21:00.614" v="46"/>
          <ac:picMkLst>
            <pc:docMk/>
            <pc:sldMk cId="675419974" sldId="266"/>
            <ac:picMk id="21" creationId="{B39576F5-D52F-8947-9A16-7A6D596C64E4}"/>
          </ac:picMkLst>
        </pc:picChg>
        <pc:picChg chg="mod">
          <ac:chgData name="Kelsea Williams" userId="03b39148-5910-4afe-8d61-57a71eef66e4" providerId="ADAL" clId="{BCA372F6-FD32-5043-92BE-273CA878CF43}" dt="2021-09-29T17:21:00.614" v="46"/>
          <ac:picMkLst>
            <pc:docMk/>
            <pc:sldMk cId="675419974" sldId="266"/>
            <ac:picMk id="22" creationId="{09132D35-E8B2-9042-B7DC-9C15E81681B4}"/>
          </ac:picMkLst>
        </pc:picChg>
        <pc:picChg chg="mod">
          <ac:chgData name="Kelsea Williams" userId="03b39148-5910-4afe-8d61-57a71eef66e4" providerId="ADAL" clId="{BCA372F6-FD32-5043-92BE-273CA878CF43}" dt="2021-09-29T17:21:00.614" v="46"/>
          <ac:picMkLst>
            <pc:docMk/>
            <pc:sldMk cId="675419974" sldId="266"/>
            <ac:picMk id="23" creationId="{3C5A651F-7D51-2F4B-A083-DF87A378E91E}"/>
          </ac:picMkLst>
        </pc:picChg>
        <pc:picChg chg="mod">
          <ac:chgData name="Kelsea Williams" userId="03b39148-5910-4afe-8d61-57a71eef66e4" providerId="ADAL" clId="{BCA372F6-FD32-5043-92BE-273CA878CF43}" dt="2021-09-29T17:21:00.614" v="46"/>
          <ac:picMkLst>
            <pc:docMk/>
            <pc:sldMk cId="675419974" sldId="266"/>
            <ac:picMk id="24" creationId="{6CCCB0A0-9B1A-F544-8FDF-745AB11FFD5E}"/>
          </ac:picMkLst>
        </pc:picChg>
      </pc:sldChg>
    </pc:docChg>
  </pc:docChgLst>
  <pc:docChgLst>
    <pc:chgData name="Kelsea Williams" userId="03b39148-5910-4afe-8d61-57a71eef66e4" providerId="ADAL" clId="{8FC6C1F2-0049-BF48-A091-C32F883DB537}"/>
    <pc:docChg chg="custSel modSld">
      <pc:chgData name="Kelsea Williams" userId="03b39148-5910-4afe-8d61-57a71eef66e4" providerId="ADAL" clId="{8FC6C1F2-0049-BF48-A091-C32F883DB537}" dt="2022-09-26T15:02:51.815" v="24"/>
      <pc:docMkLst>
        <pc:docMk/>
      </pc:docMkLst>
      <pc:sldChg chg="addSp delSp modSp mod">
        <pc:chgData name="Kelsea Williams" userId="03b39148-5910-4afe-8d61-57a71eef66e4" providerId="ADAL" clId="{8FC6C1F2-0049-BF48-A091-C32F883DB537}" dt="2022-09-26T15:02:24.412" v="6"/>
        <pc:sldMkLst>
          <pc:docMk/>
          <pc:sldMk cId="3844767362" sldId="256"/>
        </pc:sldMkLst>
        <pc:spChg chg="mod">
          <ac:chgData name="Kelsea Williams" userId="03b39148-5910-4afe-8d61-57a71eef66e4" providerId="ADAL" clId="{8FC6C1F2-0049-BF48-A091-C32F883DB537}" dt="2022-09-26T15:02:19.454" v="4" actId="20577"/>
          <ac:spMkLst>
            <pc:docMk/>
            <pc:sldMk cId="3844767362" sldId="256"/>
            <ac:spMk id="3" creationId="{89581162-768F-DE47-A035-6CCF1A6047DC}"/>
          </ac:spMkLst>
        </pc:spChg>
        <pc:spChg chg="mod">
          <ac:chgData name="Kelsea Williams" userId="03b39148-5910-4afe-8d61-57a71eef66e4" providerId="ADAL" clId="{8FC6C1F2-0049-BF48-A091-C32F883DB537}" dt="2022-09-26T15:02:24.412" v="6"/>
          <ac:spMkLst>
            <pc:docMk/>
            <pc:sldMk cId="3844767362" sldId="256"/>
            <ac:spMk id="16" creationId="{39AA3977-7727-D88A-6DE0-8519469E8CA8}"/>
          </ac:spMkLst>
        </pc:spChg>
        <pc:grpChg chg="add mod">
          <ac:chgData name="Kelsea Williams" userId="03b39148-5910-4afe-8d61-57a71eef66e4" providerId="ADAL" clId="{8FC6C1F2-0049-BF48-A091-C32F883DB537}" dt="2022-09-26T15:02:24.412" v="6"/>
          <ac:grpSpMkLst>
            <pc:docMk/>
            <pc:sldMk cId="3844767362" sldId="256"/>
            <ac:grpSpMk id="4" creationId="{0F48FDC8-3CF0-2665-CD1C-17B9E1DA8B45}"/>
          </ac:grpSpMkLst>
        </pc:grpChg>
        <pc:grpChg chg="mod">
          <ac:chgData name="Kelsea Williams" userId="03b39148-5910-4afe-8d61-57a71eef66e4" providerId="ADAL" clId="{8FC6C1F2-0049-BF48-A091-C32F883DB537}" dt="2022-09-26T15:02:24.412" v="6"/>
          <ac:grpSpMkLst>
            <pc:docMk/>
            <pc:sldMk cId="3844767362" sldId="256"/>
            <ac:grpSpMk id="6" creationId="{0955EBF2-BF45-8070-1FC8-741E2ADAB8BD}"/>
          </ac:grpSpMkLst>
        </pc:grpChg>
        <pc:grpChg chg="mod">
          <ac:chgData name="Kelsea Williams" userId="03b39148-5910-4afe-8d61-57a71eef66e4" providerId="ADAL" clId="{8FC6C1F2-0049-BF48-A091-C32F883DB537}" dt="2022-09-26T15:02:24.412" v="6"/>
          <ac:grpSpMkLst>
            <pc:docMk/>
            <pc:sldMk cId="3844767362" sldId="256"/>
            <ac:grpSpMk id="11" creationId="{D700D4EC-8886-3951-B97E-5E0C856522FC}"/>
          </ac:grpSpMkLst>
        </pc:grpChg>
        <pc:grpChg chg="del">
          <ac:chgData name="Kelsea Williams" userId="03b39148-5910-4afe-8d61-57a71eef66e4" providerId="ADAL" clId="{8FC6C1F2-0049-BF48-A091-C32F883DB537}" dt="2022-09-26T15:02:21.231" v="5" actId="478"/>
          <ac:grpSpMkLst>
            <pc:docMk/>
            <pc:sldMk cId="3844767362" sldId="256"/>
            <ac:grpSpMk id="18" creationId="{ED1B1FA8-F319-6242-89B0-66291BCFD765}"/>
          </ac:grpSpMkLst>
        </pc:grpChg>
        <pc:picChg chg="mod">
          <ac:chgData name="Kelsea Williams" userId="03b39148-5910-4afe-8d61-57a71eef66e4" providerId="ADAL" clId="{8FC6C1F2-0049-BF48-A091-C32F883DB537}" dt="2022-09-26T15:02:24.412" v="6"/>
          <ac:picMkLst>
            <pc:docMk/>
            <pc:sldMk cId="3844767362" sldId="256"/>
            <ac:picMk id="10" creationId="{814F9762-B742-35C2-271C-802AC0D3C86B}"/>
          </ac:picMkLst>
        </pc:picChg>
        <pc:picChg chg="mod">
          <ac:chgData name="Kelsea Williams" userId="03b39148-5910-4afe-8d61-57a71eef66e4" providerId="ADAL" clId="{8FC6C1F2-0049-BF48-A091-C32F883DB537}" dt="2022-09-26T15:02:24.412" v="6"/>
          <ac:picMkLst>
            <pc:docMk/>
            <pc:sldMk cId="3844767362" sldId="256"/>
            <ac:picMk id="12" creationId="{4CFB8AA2-9F33-5253-88FB-FA679A16D461}"/>
          </ac:picMkLst>
        </pc:picChg>
        <pc:picChg chg="mod">
          <ac:chgData name="Kelsea Williams" userId="03b39148-5910-4afe-8d61-57a71eef66e4" providerId="ADAL" clId="{8FC6C1F2-0049-BF48-A091-C32F883DB537}" dt="2022-09-26T15:02:24.412" v="6"/>
          <ac:picMkLst>
            <pc:docMk/>
            <pc:sldMk cId="3844767362" sldId="256"/>
            <ac:picMk id="13" creationId="{4D74EDD7-2455-F29F-D8A6-DC0C2178F276}"/>
          </ac:picMkLst>
        </pc:picChg>
        <pc:picChg chg="mod">
          <ac:chgData name="Kelsea Williams" userId="03b39148-5910-4afe-8d61-57a71eef66e4" providerId="ADAL" clId="{8FC6C1F2-0049-BF48-A091-C32F883DB537}" dt="2022-09-26T15:02:24.412" v="6"/>
          <ac:picMkLst>
            <pc:docMk/>
            <pc:sldMk cId="3844767362" sldId="256"/>
            <ac:picMk id="14" creationId="{50193437-AF60-06C5-3B75-A8461C101CF6}"/>
          </ac:picMkLst>
        </pc:picChg>
        <pc:picChg chg="mod">
          <ac:chgData name="Kelsea Williams" userId="03b39148-5910-4afe-8d61-57a71eef66e4" providerId="ADAL" clId="{8FC6C1F2-0049-BF48-A091-C32F883DB537}" dt="2022-09-26T15:02:24.412" v="6"/>
          <ac:picMkLst>
            <pc:docMk/>
            <pc:sldMk cId="3844767362" sldId="256"/>
            <ac:picMk id="15" creationId="{63C40CC8-6A96-32F9-8428-D85A790F26DB}"/>
          </ac:picMkLst>
        </pc:picChg>
      </pc:sldChg>
      <pc:sldChg chg="addSp delSp modSp mod">
        <pc:chgData name="Kelsea Williams" userId="03b39148-5910-4afe-8d61-57a71eef66e4" providerId="ADAL" clId="{8FC6C1F2-0049-BF48-A091-C32F883DB537}" dt="2022-09-26T15:02:27.774" v="8"/>
        <pc:sldMkLst>
          <pc:docMk/>
          <pc:sldMk cId="1010967172" sldId="257"/>
        </pc:sldMkLst>
        <pc:spChg chg="mod">
          <ac:chgData name="Kelsea Williams" userId="03b39148-5910-4afe-8d61-57a71eef66e4" providerId="ADAL" clId="{8FC6C1F2-0049-BF48-A091-C32F883DB537}" dt="2022-09-26T15:02:27.774" v="8"/>
          <ac:spMkLst>
            <pc:docMk/>
            <pc:sldMk cId="1010967172" sldId="257"/>
            <ac:spMk id="14" creationId="{5618D4EE-88D1-3094-1AB7-51C8855B811A}"/>
          </ac:spMkLst>
        </pc:spChg>
        <pc:grpChg chg="add mod">
          <ac:chgData name="Kelsea Williams" userId="03b39148-5910-4afe-8d61-57a71eef66e4" providerId="ADAL" clId="{8FC6C1F2-0049-BF48-A091-C32F883DB537}" dt="2022-09-26T15:02:27.774" v="8"/>
          <ac:grpSpMkLst>
            <pc:docMk/>
            <pc:sldMk cId="1010967172" sldId="257"/>
            <ac:grpSpMk id="3" creationId="{99E73C5A-0E30-2F5F-889E-364405B0DB26}"/>
          </ac:grpSpMkLst>
        </pc:grpChg>
        <pc:grpChg chg="mod">
          <ac:chgData name="Kelsea Williams" userId="03b39148-5910-4afe-8d61-57a71eef66e4" providerId="ADAL" clId="{8FC6C1F2-0049-BF48-A091-C32F883DB537}" dt="2022-09-26T15:02:27.774" v="8"/>
          <ac:grpSpMkLst>
            <pc:docMk/>
            <pc:sldMk cId="1010967172" sldId="257"/>
            <ac:grpSpMk id="7" creationId="{CF038762-D51A-3BFC-8891-1ED72130FE0E}"/>
          </ac:grpSpMkLst>
        </pc:grpChg>
        <pc:grpChg chg="mod">
          <ac:chgData name="Kelsea Williams" userId="03b39148-5910-4afe-8d61-57a71eef66e4" providerId="ADAL" clId="{8FC6C1F2-0049-BF48-A091-C32F883DB537}" dt="2022-09-26T15:02:27.774" v="8"/>
          <ac:grpSpMkLst>
            <pc:docMk/>
            <pc:sldMk cId="1010967172" sldId="257"/>
            <ac:grpSpMk id="9" creationId="{B9283452-DC6C-B5B3-181B-0F4B8AF09C95}"/>
          </ac:grpSpMkLst>
        </pc:grpChg>
        <pc:grpChg chg="del">
          <ac:chgData name="Kelsea Williams" userId="03b39148-5910-4afe-8d61-57a71eef66e4" providerId="ADAL" clId="{8FC6C1F2-0049-BF48-A091-C32F883DB537}" dt="2022-09-26T15:02:26.968" v="7" actId="478"/>
          <ac:grpSpMkLst>
            <pc:docMk/>
            <pc:sldMk cId="1010967172" sldId="257"/>
            <ac:grpSpMk id="15" creationId="{872C7807-4F27-934D-80E7-37F0EB35C427}"/>
          </ac:grpSpMkLst>
        </pc:grpChg>
        <pc:picChg chg="mod">
          <ac:chgData name="Kelsea Williams" userId="03b39148-5910-4afe-8d61-57a71eef66e4" providerId="ADAL" clId="{8FC6C1F2-0049-BF48-A091-C32F883DB537}" dt="2022-09-26T15:02:27.774" v="8"/>
          <ac:picMkLst>
            <pc:docMk/>
            <pc:sldMk cId="1010967172" sldId="257"/>
            <ac:picMk id="8" creationId="{A7C0A3AE-3480-847A-8BB5-C289F1EEEB79}"/>
          </ac:picMkLst>
        </pc:picChg>
        <pc:picChg chg="mod">
          <ac:chgData name="Kelsea Williams" userId="03b39148-5910-4afe-8d61-57a71eef66e4" providerId="ADAL" clId="{8FC6C1F2-0049-BF48-A091-C32F883DB537}" dt="2022-09-26T15:02:27.774" v="8"/>
          <ac:picMkLst>
            <pc:docMk/>
            <pc:sldMk cId="1010967172" sldId="257"/>
            <ac:picMk id="10" creationId="{54585C0E-6759-4B14-AECC-DFA8AA2F036B}"/>
          </ac:picMkLst>
        </pc:picChg>
        <pc:picChg chg="mod">
          <ac:chgData name="Kelsea Williams" userId="03b39148-5910-4afe-8d61-57a71eef66e4" providerId="ADAL" clId="{8FC6C1F2-0049-BF48-A091-C32F883DB537}" dt="2022-09-26T15:02:27.774" v="8"/>
          <ac:picMkLst>
            <pc:docMk/>
            <pc:sldMk cId="1010967172" sldId="257"/>
            <ac:picMk id="11" creationId="{54EDC8F8-16FA-7CDB-AE00-2E97837C9672}"/>
          </ac:picMkLst>
        </pc:picChg>
        <pc:picChg chg="mod">
          <ac:chgData name="Kelsea Williams" userId="03b39148-5910-4afe-8d61-57a71eef66e4" providerId="ADAL" clId="{8FC6C1F2-0049-BF48-A091-C32F883DB537}" dt="2022-09-26T15:02:27.774" v="8"/>
          <ac:picMkLst>
            <pc:docMk/>
            <pc:sldMk cId="1010967172" sldId="257"/>
            <ac:picMk id="12" creationId="{75EB4E37-AD91-85F8-1915-10A0DE2F1723}"/>
          </ac:picMkLst>
        </pc:picChg>
        <pc:picChg chg="mod">
          <ac:chgData name="Kelsea Williams" userId="03b39148-5910-4afe-8d61-57a71eef66e4" providerId="ADAL" clId="{8FC6C1F2-0049-BF48-A091-C32F883DB537}" dt="2022-09-26T15:02:27.774" v="8"/>
          <ac:picMkLst>
            <pc:docMk/>
            <pc:sldMk cId="1010967172" sldId="257"/>
            <ac:picMk id="13" creationId="{535BE1AA-7D90-ED6A-04BD-9350DE67E62B}"/>
          </ac:picMkLst>
        </pc:picChg>
      </pc:sldChg>
      <pc:sldChg chg="addSp delSp modSp mod">
        <pc:chgData name="Kelsea Williams" userId="03b39148-5910-4afe-8d61-57a71eef66e4" providerId="ADAL" clId="{8FC6C1F2-0049-BF48-A091-C32F883DB537}" dt="2022-09-26T15:02:30.092" v="10"/>
        <pc:sldMkLst>
          <pc:docMk/>
          <pc:sldMk cId="2460366205" sldId="258"/>
        </pc:sldMkLst>
        <pc:spChg chg="mod">
          <ac:chgData name="Kelsea Williams" userId="03b39148-5910-4afe-8d61-57a71eef66e4" providerId="ADAL" clId="{8FC6C1F2-0049-BF48-A091-C32F883DB537}" dt="2022-09-26T15:02:30.092" v="10"/>
          <ac:spMkLst>
            <pc:docMk/>
            <pc:sldMk cId="2460366205" sldId="258"/>
            <ac:spMk id="13" creationId="{70DA100C-C471-B6AD-59D6-6050B4EDF585}"/>
          </ac:spMkLst>
        </pc:spChg>
        <pc:grpChg chg="add mod">
          <ac:chgData name="Kelsea Williams" userId="03b39148-5910-4afe-8d61-57a71eef66e4" providerId="ADAL" clId="{8FC6C1F2-0049-BF48-A091-C32F883DB537}" dt="2022-09-26T15:02:30.092" v="10"/>
          <ac:grpSpMkLst>
            <pc:docMk/>
            <pc:sldMk cId="2460366205" sldId="258"/>
            <ac:grpSpMk id="3" creationId="{8A57A32F-E9CD-6DE2-251C-5A43E7F7CC02}"/>
          </ac:grpSpMkLst>
        </pc:grpChg>
        <pc:grpChg chg="mod">
          <ac:chgData name="Kelsea Williams" userId="03b39148-5910-4afe-8d61-57a71eef66e4" providerId="ADAL" clId="{8FC6C1F2-0049-BF48-A091-C32F883DB537}" dt="2022-09-26T15:02:30.092" v="10"/>
          <ac:grpSpMkLst>
            <pc:docMk/>
            <pc:sldMk cId="2460366205" sldId="258"/>
            <ac:grpSpMk id="5" creationId="{0B27D206-2CE6-3F2A-7633-DC1FAF64FE61}"/>
          </ac:grpSpMkLst>
        </pc:grpChg>
        <pc:grpChg chg="mod">
          <ac:chgData name="Kelsea Williams" userId="03b39148-5910-4afe-8d61-57a71eef66e4" providerId="ADAL" clId="{8FC6C1F2-0049-BF48-A091-C32F883DB537}" dt="2022-09-26T15:02:30.092" v="10"/>
          <ac:grpSpMkLst>
            <pc:docMk/>
            <pc:sldMk cId="2460366205" sldId="258"/>
            <ac:grpSpMk id="8" creationId="{C97E9774-2F5B-3D4E-421E-A95B79FEFA4E}"/>
          </ac:grpSpMkLst>
        </pc:grpChg>
        <pc:grpChg chg="del">
          <ac:chgData name="Kelsea Williams" userId="03b39148-5910-4afe-8d61-57a71eef66e4" providerId="ADAL" clId="{8FC6C1F2-0049-BF48-A091-C32F883DB537}" dt="2022-09-26T15:02:29.691" v="9" actId="478"/>
          <ac:grpSpMkLst>
            <pc:docMk/>
            <pc:sldMk cId="2460366205" sldId="258"/>
            <ac:grpSpMk id="15" creationId="{F9ADEAFA-6349-3340-A2AB-65C245C8808B}"/>
          </ac:grpSpMkLst>
        </pc:grpChg>
        <pc:picChg chg="mod">
          <ac:chgData name="Kelsea Williams" userId="03b39148-5910-4afe-8d61-57a71eef66e4" providerId="ADAL" clId="{8FC6C1F2-0049-BF48-A091-C32F883DB537}" dt="2022-09-26T15:02:30.092" v="10"/>
          <ac:picMkLst>
            <pc:docMk/>
            <pc:sldMk cId="2460366205" sldId="258"/>
            <ac:picMk id="7" creationId="{1284EDF0-37C1-592C-61F6-542D8E931452}"/>
          </ac:picMkLst>
        </pc:picChg>
        <pc:picChg chg="mod">
          <ac:chgData name="Kelsea Williams" userId="03b39148-5910-4afe-8d61-57a71eef66e4" providerId="ADAL" clId="{8FC6C1F2-0049-BF48-A091-C32F883DB537}" dt="2022-09-26T15:02:30.092" v="10"/>
          <ac:picMkLst>
            <pc:docMk/>
            <pc:sldMk cId="2460366205" sldId="258"/>
            <ac:picMk id="9" creationId="{AAE8B298-05A9-BD28-F99C-AAC5FBB15DEF}"/>
          </ac:picMkLst>
        </pc:picChg>
        <pc:picChg chg="mod">
          <ac:chgData name="Kelsea Williams" userId="03b39148-5910-4afe-8d61-57a71eef66e4" providerId="ADAL" clId="{8FC6C1F2-0049-BF48-A091-C32F883DB537}" dt="2022-09-26T15:02:30.092" v="10"/>
          <ac:picMkLst>
            <pc:docMk/>
            <pc:sldMk cId="2460366205" sldId="258"/>
            <ac:picMk id="10" creationId="{BA6BBBC6-B0BC-17AE-A8E4-5D78BFF12FF3}"/>
          </ac:picMkLst>
        </pc:picChg>
        <pc:picChg chg="mod">
          <ac:chgData name="Kelsea Williams" userId="03b39148-5910-4afe-8d61-57a71eef66e4" providerId="ADAL" clId="{8FC6C1F2-0049-BF48-A091-C32F883DB537}" dt="2022-09-26T15:02:30.092" v="10"/>
          <ac:picMkLst>
            <pc:docMk/>
            <pc:sldMk cId="2460366205" sldId="258"/>
            <ac:picMk id="11" creationId="{CDB6C8F3-B276-B08A-5C6C-F7726EA59DDB}"/>
          </ac:picMkLst>
        </pc:picChg>
        <pc:picChg chg="mod">
          <ac:chgData name="Kelsea Williams" userId="03b39148-5910-4afe-8d61-57a71eef66e4" providerId="ADAL" clId="{8FC6C1F2-0049-BF48-A091-C32F883DB537}" dt="2022-09-26T15:02:30.092" v="10"/>
          <ac:picMkLst>
            <pc:docMk/>
            <pc:sldMk cId="2460366205" sldId="258"/>
            <ac:picMk id="12" creationId="{EF1C16FE-1340-7C91-3BAF-A7DBE5851B59}"/>
          </ac:picMkLst>
        </pc:picChg>
      </pc:sldChg>
      <pc:sldChg chg="addSp delSp modSp mod">
        <pc:chgData name="Kelsea Williams" userId="03b39148-5910-4afe-8d61-57a71eef66e4" providerId="ADAL" clId="{8FC6C1F2-0049-BF48-A091-C32F883DB537}" dt="2022-09-26T15:02:49.679" v="22"/>
        <pc:sldMkLst>
          <pc:docMk/>
          <pc:sldMk cId="1070416362" sldId="259"/>
        </pc:sldMkLst>
        <pc:spChg chg="mod">
          <ac:chgData name="Kelsea Williams" userId="03b39148-5910-4afe-8d61-57a71eef66e4" providerId="ADAL" clId="{8FC6C1F2-0049-BF48-A091-C32F883DB537}" dt="2022-09-26T15:02:49.679" v="22"/>
          <ac:spMkLst>
            <pc:docMk/>
            <pc:sldMk cId="1070416362" sldId="259"/>
            <ac:spMk id="14" creationId="{5C0A5862-AB0B-4563-4861-2F8E82D8D6D0}"/>
          </ac:spMkLst>
        </pc:spChg>
        <pc:grpChg chg="add mod">
          <ac:chgData name="Kelsea Williams" userId="03b39148-5910-4afe-8d61-57a71eef66e4" providerId="ADAL" clId="{8FC6C1F2-0049-BF48-A091-C32F883DB537}" dt="2022-09-26T15:02:49.679" v="22"/>
          <ac:grpSpMkLst>
            <pc:docMk/>
            <pc:sldMk cId="1070416362" sldId="259"/>
            <ac:grpSpMk id="3" creationId="{D7FE16AE-E75D-7231-9EA9-89456FE38C69}"/>
          </ac:grpSpMkLst>
        </pc:grpChg>
        <pc:grpChg chg="mod">
          <ac:chgData name="Kelsea Williams" userId="03b39148-5910-4afe-8d61-57a71eef66e4" providerId="ADAL" clId="{8FC6C1F2-0049-BF48-A091-C32F883DB537}" dt="2022-09-26T15:02:49.679" v="22"/>
          <ac:grpSpMkLst>
            <pc:docMk/>
            <pc:sldMk cId="1070416362" sldId="259"/>
            <ac:grpSpMk id="7" creationId="{827011DD-8523-36B0-CAA6-8C812F79028F}"/>
          </ac:grpSpMkLst>
        </pc:grpChg>
        <pc:grpChg chg="mod">
          <ac:chgData name="Kelsea Williams" userId="03b39148-5910-4afe-8d61-57a71eef66e4" providerId="ADAL" clId="{8FC6C1F2-0049-BF48-A091-C32F883DB537}" dt="2022-09-26T15:02:49.679" v="22"/>
          <ac:grpSpMkLst>
            <pc:docMk/>
            <pc:sldMk cId="1070416362" sldId="259"/>
            <ac:grpSpMk id="9" creationId="{BEA894F0-8BCE-C5AF-5F81-BE7011D5B312}"/>
          </ac:grpSpMkLst>
        </pc:grpChg>
        <pc:grpChg chg="del">
          <ac:chgData name="Kelsea Williams" userId="03b39148-5910-4afe-8d61-57a71eef66e4" providerId="ADAL" clId="{8FC6C1F2-0049-BF48-A091-C32F883DB537}" dt="2022-09-26T15:02:49.221" v="21" actId="478"/>
          <ac:grpSpMkLst>
            <pc:docMk/>
            <pc:sldMk cId="1070416362" sldId="259"/>
            <ac:grpSpMk id="15" creationId="{BD820327-0DBC-F64E-949B-2F8E2819C35B}"/>
          </ac:grpSpMkLst>
        </pc:grpChg>
        <pc:picChg chg="mod">
          <ac:chgData name="Kelsea Williams" userId="03b39148-5910-4afe-8d61-57a71eef66e4" providerId="ADAL" clId="{8FC6C1F2-0049-BF48-A091-C32F883DB537}" dt="2022-09-26T15:02:49.679" v="22"/>
          <ac:picMkLst>
            <pc:docMk/>
            <pc:sldMk cId="1070416362" sldId="259"/>
            <ac:picMk id="8" creationId="{B02D58D8-F3C5-08F8-A76D-4C2E73EAE43D}"/>
          </ac:picMkLst>
        </pc:picChg>
        <pc:picChg chg="mod">
          <ac:chgData name="Kelsea Williams" userId="03b39148-5910-4afe-8d61-57a71eef66e4" providerId="ADAL" clId="{8FC6C1F2-0049-BF48-A091-C32F883DB537}" dt="2022-09-26T15:02:49.679" v="22"/>
          <ac:picMkLst>
            <pc:docMk/>
            <pc:sldMk cId="1070416362" sldId="259"/>
            <ac:picMk id="10" creationId="{459E68DC-014B-ECE7-B6F9-3FCBE5076AF0}"/>
          </ac:picMkLst>
        </pc:picChg>
        <pc:picChg chg="mod">
          <ac:chgData name="Kelsea Williams" userId="03b39148-5910-4afe-8d61-57a71eef66e4" providerId="ADAL" clId="{8FC6C1F2-0049-BF48-A091-C32F883DB537}" dt="2022-09-26T15:02:49.679" v="22"/>
          <ac:picMkLst>
            <pc:docMk/>
            <pc:sldMk cId="1070416362" sldId="259"/>
            <ac:picMk id="11" creationId="{6269027B-3C32-0F7B-B425-D8E0108AC138}"/>
          </ac:picMkLst>
        </pc:picChg>
        <pc:picChg chg="mod">
          <ac:chgData name="Kelsea Williams" userId="03b39148-5910-4afe-8d61-57a71eef66e4" providerId="ADAL" clId="{8FC6C1F2-0049-BF48-A091-C32F883DB537}" dt="2022-09-26T15:02:49.679" v="22"/>
          <ac:picMkLst>
            <pc:docMk/>
            <pc:sldMk cId="1070416362" sldId="259"/>
            <ac:picMk id="12" creationId="{7A4DECE0-AA50-EF2D-4639-9F1DA588BC1F}"/>
          </ac:picMkLst>
        </pc:picChg>
        <pc:picChg chg="mod">
          <ac:chgData name="Kelsea Williams" userId="03b39148-5910-4afe-8d61-57a71eef66e4" providerId="ADAL" clId="{8FC6C1F2-0049-BF48-A091-C32F883DB537}" dt="2022-09-26T15:02:49.679" v="22"/>
          <ac:picMkLst>
            <pc:docMk/>
            <pc:sldMk cId="1070416362" sldId="259"/>
            <ac:picMk id="13" creationId="{EF35F12B-79AA-A6AC-1396-D68585BE2717}"/>
          </ac:picMkLst>
        </pc:picChg>
      </pc:sldChg>
      <pc:sldChg chg="addSp delSp modSp mod">
        <pc:chgData name="Kelsea Williams" userId="03b39148-5910-4afe-8d61-57a71eef66e4" providerId="ADAL" clId="{8FC6C1F2-0049-BF48-A091-C32F883DB537}" dt="2022-09-26T15:02:47.125" v="20"/>
        <pc:sldMkLst>
          <pc:docMk/>
          <pc:sldMk cId="2645503178" sldId="260"/>
        </pc:sldMkLst>
        <pc:spChg chg="mod">
          <ac:chgData name="Kelsea Williams" userId="03b39148-5910-4afe-8d61-57a71eef66e4" providerId="ADAL" clId="{8FC6C1F2-0049-BF48-A091-C32F883DB537}" dt="2022-09-26T15:02:47.125" v="20"/>
          <ac:spMkLst>
            <pc:docMk/>
            <pc:sldMk cId="2645503178" sldId="260"/>
            <ac:spMk id="13" creationId="{CB767263-8A81-80D6-A7D2-5E7C5AF36BF9}"/>
          </ac:spMkLst>
        </pc:spChg>
        <pc:grpChg chg="add mod">
          <ac:chgData name="Kelsea Williams" userId="03b39148-5910-4afe-8d61-57a71eef66e4" providerId="ADAL" clId="{8FC6C1F2-0049-BF48-A091-C32F883DB537}" dt="2022-09-26T15:02:47.125" v="20"/>
          <ac:grpSpMkLst>
            <pc:docMk/>
            <pc:sldMk cId="2645503178" sldId="260"/>
            <ac:grpSpMk id="3" creationId="{69805072-20EB-9603-E436-9D049B52DA9B}"/>
          </ac:grpSpMkLst>
        </pc:grpChg>
        <pc:grpChg chg="mod">
          <ac:chgData name="Kelsea Williams" userId="03b39148-5910-4afe-8d61-57a71eef66e4" providerId="ADAL" clId="{8FC6C1F2-0049-BF48-A091-C32F883DB537}" dt="2022-09-26T15:02:47.125" v="20"/>
          <ac:grpSpMkLst>
            <pc:docMk/>
            <pc:sldMk cId="2645503178" sldId="260"/>
            <ac:grpSpMk id="5" creationId="{90BF1522-14DA-364A-7A8B-D0E208400715}"/>
          </ac:grpSpMkLst>
        </pc:grpChg>
        <pc:grpChg chg="mod">
          <ac:chgData name="Kelsea Williams" userId="03b39148-5910-4afe-8d61-57a71eef66e4" providerId="ADAL" clId="{8FC6C1F2-0049-BF48-A091-C32F883DB537}" dt="2022-09-26T15:02:47.125" v="20"/>
          <ac:grpSpMkLst>
            <pc:docMk/>
            <pc:sldMk cId="2645503178" sldId="260"/>
            <ac:grpSpMk id="8" creationId="{152866C0-BBBE-D486-0F33-302D6BE377C7}"/>
          </ac:grpSpMkLst>
        </pc:grpChg>
        <pc:grpChg chg="del">
          <ac:chgData name="Kelsea Williams" userId="03b39148-5910-4afe-8d61-57a71eef66e4" providerId="ADAL" clId="{8FC6C1F2-0049-BF48-A091-C32F883DB537}" dt="2022-09-26T15:02:46.609" v="19" actId="478"/>
          <ac:grpSpMkLst>
            <pc:docMk/>
            <pc:sldMk cId="2645503178" sldId="260"/>
            <ac:grpSpMk id="15" creationId="{493B772E-A74D-A041-9A43-EF868D661E81}"/>
          </ac:grpSpMkLst>
        </pc:grpChg>
        <pc:picChg chg="mod">
          <ac:chgData name="Kelsea Williams" userId="03b39148-5910-4afe-8d61-57a71eef66e4" providerId="ADAL" clId="{8FC6C1F2-0049-BF48-A091-C32F883DB537}" dt="2022-09-26T15:02:47.125" v="20"/>
          <ac:picMkLst>
            <pc:docMk/>
            <pc:sldMk cId="2645503178" sldId="260"/>
            <ac:picMk id="7" creationId="{52E3A8D2-4481-1B04-3083-EA920C35FD97}"/>
          </ac:picMkLst>
        </pc:picChg>
        <pc:picChg chg="mod">
          <ac:chgData name="Kelsea Williams" userId="03b39148-5910-4afe-8d61-57a71eef66e4" providerId="ADAL" clId="{8FC6C1F2-0049-BF48-A091-C32F883DB537}" dt="2022-09-26T15:02:47.125" v="20"/>
          <ac:picMkLst>
            <pc:docMk/>
            <pc:sldMk cId="2645503178" sldId="260"/>
            <ac:picMk id="9" creationId="{697991C9-E0CC-3755-2B0F-CD837F43C1D7}"/>
          </ac:picMkLst>
        </pc:picChg>
        <pc:picChg chg="mod">
          <ac:chgData name="Kelsea Williams" userId="03b39148-5910-4afe-8d61-57a71eef66e4" providerId="ADAL" clId="{8FC6C1F2-0049-BF48-A091-C32F883DB537}" dt="2022-09-26T15:02:47.125" v="20"/>
          <ac:picMkLst>
            <pc:docMk/>
            <pc:sldMk cId="2645503178" sldId="260"/>
            <ac:picMk id="10" creationId="{CA213678-41FC-F588-DD35-247F8CE15673}"/>
          </ac:picMkLst>
        </pc:picChg>
        <pc:picChg chg="mod">
          <ac:chgData name="Kelsea Williams" userId="03b39148-5910-4afe-8d61-57a71eef66e4" providerId="ADAL" clId="{8FC6C1F2-0049-BF48-A091-C32F883DB537}" dt="2022-09-26T15:02:47.125" v="20"/>
          <ac:picMkLst>
            <pc:docMk/>
            <pc:sldMk cId="2645503178" sldId="260"/>
            <ac:picMk id="11" creationId="{0844507F-500E-1D98-E47E-39DBD9C97ED2}"/>
          </ac:picMkLst>
        </pc:picChg>
        <pc:picChg chg="mod">
          <ac:chgData name="Kelsea Williams" userId="03b39148-5910-4afe-8d61-57a71eef66e4" providerId="ADAL" clId="{8FC6C1F2-0049-BF48-A091-C32F883DB537}" dt="2022-09-26T15:02:47.125" v="20"/>
          <ac:picMkLst>
            <pc:docMk/>
            <pc:sldMk cId="2645503178" sldId="260"/>
            <ac:picMk id="12" creationId="{46726DEA-8472-88DC-BC8E-ECE0292F8607}"/>
          </ac:picMkLst>
        </pc:picChg>
      </pc:sldChg>
      <pc:sldChg chg="addSp delSp modSp mod">
        <pc:chgData name="Kelsea Williams" userId="03b39148-5910-4afe-8d61-57a71eef66e4" providerId="ADAL" clId="{8FC6C1F2-0049-BF48-A091-C32F883DB537}" dt="2022-09-26T15:02:33.400" v="12"/>
        <pc:sldMkLst>
          <pc:docMk/>
          <pc:sldMk cId="2087485986" sldId="261"/>
        </pc:sldMkLst>
        <pc:spChg chg="mod">
          <ac:chgData name="Kelsea Williams" userId="03b39148-5910-4afe-8d61-57a71eef66e4" providerId="ADAL" clId="{8FC6C1F2-0049-BF48-A091-C32F883DB537}" dt="2022-09-26T15:02:33.400" v="12"/>
          <ac:spMkLst>
            <pc:docMk/>
            <pc:sldMk cId="2087485986" sldId="261"/>
            <ac:spMk id="14" creationId="{2C3E7BF9-F7A8-4EF2-3712-81DDBFCE444C}"/>
          </ac:spMkLst>
        </pc:spChg>
        <pc:grpChg chg="add mod">
          <ac:chgData name="Kelsea Williams" userId="03b39148-5910-4afe-8d61-57a71eef66e4" providerId="ADAL" clId="{8FC6C1F2-0049-BF48-A091-C32F883DB537}" dt="2022-09-26T15:02:33.400" v="12"/>
          <ac:grpSpMkLst>
            <pc:docMk/>
            <pc:sldMk cId="2087485986" sldId="261"/>
            <ac:grpSpMk id="3" creationId="{7B5A39AE-662D-E5FF-FBC1-BCDEF9E8A0AB}"/>
          </ac:grpSpMkLst>
        </pc:grpChg>
        <pc:grpChg chg="mod">
          <ac:chgData name="Kelsea Williams" userId="03b39148-5910-4afe-8d61-57a71eef66e4" providerId="ADAL" clId="{8FC6C1F2-0049-BF48-A091-C32F883DB537}" dt="2022-09-26T15:02:33.400" v="12"/>
          <ac:grpSpMkLst>
            <pc:docMk/>
            <pc:sldMk cId="2087485986" sldId="261"/>
            <ac:grpSpMk id="7" creationId="{0C7CB760-3D7E-534B-53D8-E286DB17688E}"/>
          </ac:grpSpMkLst>
        </pc:grpChg>
        <pc:grpChg chg="mod">
          <ac:chgData name="Kelsea Williams" userId="03b39148-5910-4afe-8d61-57a71eef66e4" providerId="ADAL" clId="{8FC6C1F2-0049-BF48-A091-C32F883DB537}" dt="2022-09-26T15:02:33.400" v="12"/>
          <ac:grpSpMkLst>
            <pc:docMk/>
            <pc:sldMk cId="2087485986" sldId="261"/>
            <ac:grpSpMk id="9" creationId="{C08474A8-8F00-9699-4A18-C6CEFFAA20F2}"/>
          </ac:grpSpMkLst>
        </pc:grpChg>
        <pc:grpChg chg="del">
          <ac:chgData name="Kelsea Williams" userId="03b39148-5910-4afe-8d61-57a71eef66e4" providerId="ADAL" clId="{8FC6C1F2-0049-BF48-A091-C32F883DB537}" dt="2022-09-26T15:02:32.998" v="11" actId="478"/>
          <ac:grpSpMkLst>
            <pc:docMk/>
            <pc:sldMk cId="2087485986" sldId="261"/>
            <ac:grpSpMk id="15" creationId="{A5FD300B-7020-674C-8FE6-B9E8ECE303EB}"/>
          </ac:grpSpMkLst>
        </pc:grpChg>
        <pc:picChg chg="mod">
          <ac:chgData name="Kelsea Williams" userId="03b39148-5910-4afe-8d61-57a71eef66e4" providerId="ADAL" clId="{8FC6C1F2-0049-BF48-A091-C32F883DB537}" dt="2022-09-26T15:02:33.400" v="12"/>
          <ac:picMkLst>
            <pc:docMk/>
            <pc:sldMk cId="2087485986" sldId="261"/>
            <ac:picMk id="8" creationId="{BEDC7838-6F9C-D75D-B4E7-9C4512275AB9}"/>
          </ac:picMkLst>
        </pc:picChg>
        <pc:picChg chg="mod">
          <ac:chgData name="Kelsea Williams" userId="03b39148-5910-4afe-8d61-57a71eef66e4" providerId="ADAL" clId="{8FC6C1F2-0049-BF48-A091-C32F883DB537}" dt="2022-09-26T15:02:33.400" v="12"/>
          <ac:picMkLst>
            <pc:docMk/>
            <pc:sldMk cId="2087485986" sldId="261"/>
            <ac:picMk id="10" creationId="{7FECEDD9-E811-E284-5E3E-A70D6358A479}"/>
          </ac:picMkLst>
        </pc:picChg>
        <pc:picChg chg="mod">
          <ac:chgData name="Kelsea Williams" userId="03b39148-5910-4afe-8d61-57a71eef66e4" providerId="ADAL" clId="{8FC6C1F2-0049-BF48-A091-C32F883DB537}" dt="2022-09-26T15:02:33.400" v="12"/>
          <ac:picMkLst>
            <pc:docMk/>
            <pc:sldMk cId="2087485986" sldId="261"/>
            <ac:picMk id="11" creationId="{3E415084-3E92-65E0-C6CA-6770188E7BCE}"/>
          </ac:picMkLst>
        </pc:picChg>
        <pc:picChg chg="mod">
          <ac:chgData name="Kelsea Williams" userId="03b39148-5910-4afe-8d61-57a71eef66e4" providerId="ADAL" clId="{8FC6C1F2-0049-BF48-A091-C32F883DB537}" dt="2022-09-26T15:02:33.400" v="12"/>
          <ac:picMkLst>
            <pc:docMk/>
            <pc:sldMk cId="2087485986" sldId="261"/>
            <ac:picMk id="12" creationId="{CAA2B9A3-B448-1063-F108-A0F3A758396E}"/>
          </ac:picMkLst>
        </pc:picChg>
        <pc:picChg chg="mod">
          <ac:chgData name="Kelsea Williams" userId="03b39148-5910-4afe-8d61-57a71eef66e4" providerId="ADAL" clId="{8FC6C1F2-0049-BF48-A091-C32F883DB537}" dt="2022-09-26T15:02:33.400" v="12"/>
          <ac:picMkLst>
            <pc:docMk/>
            <pc:sldMk cId="2087485986" sldId="261"/>
            <ac:picMk id="13" creationId="{DEAAFA2E-5167-20F3-9257-79407059A0FC}"/>
          </ac:picMkLst>
        </pc:picChg>
      </pc:sldChg>
      <pc:sldChg chg="addSp delSp modSp mod">
        <pc:chgData name="Kelsea Williams" userId="03b39148-5910-4afe-8d61-57a71eef66e4" providerId="ADAL" clId="{8FC6C1F2-0049-BF48-A091-C32F883DB537}" dt="2022-09-26T15:02:35.628" v="14"/>
        <pc:sldMkLst>
          <pc:docMk/>
          <pc:sldMk cId="2787426388" sldId="262"/>
        </pc:sldMkLst>
        <pc:spChg chg="mod">
          <ac:chgData name="Kelsea Williams" userId="03b39148-5910-4afe-8d61-57a71eef66e4" providerId="ADAL" clId="{8FC6C1F2-0049-BF48-A091-C32F883DB537}" dt="2022-09-26T15:02:35.628" v="14"/>
          <ac:spMkLst>
            <pc:docMk/>
            <pc:sldMk cId="2787426388" sldId="262"/>
            <ac:spMk id="13" creationId="{CEB76DCC-292D-4E04-F019-B0B9175FC527}"/>
          </ac:spMkLst>
        </pc:spChg>
        <pc:grpChg chg="add mod">
          <ac:chgData name="Kelsea Williams" userId="03b39148-5910-4afe-8d61-57a71eef66e4" providerId="ADAL" clId="{8FC6C1F2-0049-BF48-A091-C32F883DB537}" dt="2022-09-26T15:02:35.628" v="14"/>
          <ac:grpSpMkLst>
            <pc:docMk/>
            <pc:sldMk cId="2787426388" sldId="262"/>
            <ac:grpSpMk id="3" creationId="{655F7523-593D-A630-3931-1F4B2E208D0E}"/>
          </ac:grpSpMkLst>
        </pc:grpChg>
        <pc:grpChg chg="mod">
          <ac:chgData name="Kelsea Williams" userId="03b39148-5910-4afe-8d61-57a71eef66e4" providerId="ADAL" clId="{8FC6C1F2-0049-BF48-A091-C32F883DB537}" dt="2022-09-26T15:02:35.628" v="14"/>
          <ac:grpSpMkLst>
            <pc:docMk/>
            <pc:sldMk cId="2787426388" sldId="262"/>
            <ac:grpSpMk id="5" creationId="{A62BEA66-3DFA-FCC8-4066-2198DCA58F8F}"/>
          </ac:grpSpMkLst>
        </pc:grpChg>
        <pc:grpChg chg="mod">
          <ac:chgData name="Kelsea Williams" userId="03b39148-5910-4afe-8d61-57a71eef66e4" providerId="ADAL" clId="{8FC6C1F2-0049-BF48-A091-C32F883DB537}" dt="2022-09-26T15:02:35.628" v="14"/>
          <ac:grpSpMkLst>
            <pc:docMk/>
            <pc:sldMk cId="2787426388" sldId="262"/>
            <ac:grpSpMk id="8" creationId="{DE2D89BD-C2BE-CA89-C25C-4F08B3BC8598}"/>
          </ac:grpSpMkLst>
        </pc:grpChg>
        <pc:grpChg chg="del">
          <ac:chgData name="Kelsea Williams" userId="03b39148-5910-4afe-8d61-57a71eef66e4" providerId="ADAL" clId="{8FC6C1F2-0049-BF48-A091-C32F883DB537}" dt="2022-09-26T15:02:35.305" v="13" actId="478"/>
          <ac:grpSpMkLst>
            <pc:docMk/>
            <pc:sldMk cId="2787426388" sldId="262"/>
            <ac:grpSpMk id="15" creationId="{ABC34AD7-B504-E443-A528-BC4E286E679E}"/>
          </ac:grpSpMkLst>
        </pc:grpChg>
        <pc:picChg chg="mod">
          <ac:chgData name="Kelsea Williams" userId="03b39148-5910-4afe-8d61-57a71eef66e4" providerId="ADAL" clId="{8FC6C1F2-0049-BF48-A091-C32F883DB537}" dt="2022-09-26T15:02:35.628" v="14"/>
          <ac:picMkLst>
            <pc:docMk/>
            <pc:sldMk cId="2787426388" sldId="262"/>
            <ac:picMk id="7" creationId="{EF736A55-8C96-2F5F-C77E-A967FDBD4E4F}"/>
          </ac:picMkLst>
        </pc:picChg>
        <pc:picChg chg="mod">
          <ac:chgData name="Kelsea Williams" userId="03b39148-5910-4afe-8d61-57a71eef66e4" providerId="ADAL" clId="{8FC6C1F2-0049-BF48-A091-C32F883DB537}" dt="2022-09-26T15:02:35.628" v="14"/>
          <ac:picMkLst>
            <pc:docMk/>
            <pc:sldMk cId="2787426388" sldId="262"/>
            <ac:picMk id="9" creationId="{383326D6-55A3-7846-5E82-6A733D3C7A6D}"/>
          </ac:picMkLst>
        </pc:picChg>
        <pc:picChg chg="mod">
          <ac:chgData name="Kelsea Williams" userId="03b39148-5910-4afe-8d61-57a71eef66e4" providerId="ADAL" clId="{8FC6C1F2-0049-BF48-A091-C32F883DB537}" dt="2022-09-26T15:02:35.628" v="14"/>
          <ac:picMkLst>
            <pc:docMk/>
            <pc:sldMk cId="2787426388" sldId="262"/>
            <ac:picMk id="10" creationId="{BBEE7DA6-8A16-9D0C-486D-400B3D99B407}"/>
          </ac:picMkLst>
        </pc:picChg>
        <pc:picChg chg="mod">
          <ac:chgData name="Kelsea Williams" userId="03b39148-5910-4afe-8d61-57a71eef66e4" providerId="ADAL" clId="{8FC6C1F2-0049-BF48-A091-C32F883DB537}" dt="2022-09-26T15:02:35.628" v="14"/>
          <ac:picMkLst>
            <pc:docMk/>
            <pc:sldMk cId="2787426388" sldId="262"/>
            <ac:picMk id="11" creationId="{982EA78A-C74F-8FB6-AFAE-6FF9E9274A4A}"/>
          </ac:picMkLst>
        </pc:picChg>
        <pc:picChg chg="mod">
          <ac:chgData name="Kelsea Williams" userId="03b39148-5910-4afe-8d61-57a71eef66e4" providerId="ADAL" clId="{8FC6C1F2-0049-BF48-A091-C32F883DB537}" dt="2022-09-26T15:02:35.628" v="14"/>
          <ac:picMkLst>
            <pc:docMk/>
            <pc:sldMk cId="2787426388" sldId="262"/>
            <ac:picMk id="12" creationId="{7A4E6DF5-9160-A6A3-600A-AC0754025ACC}"/>
          </ac:picMkLst>
        </pc:picChg>
      </pc:sldChg>
      <pc:sldChg chg="addSp delSp modSp mod">
        <pc:chgData name="Kelsea Williams" userId="03b39148-5910-4afe-8d61-57a71eef66e4" providerId="ADAL" clId="{8FC6C1F2-0049-BF48-A091-C32F883DB537}" dt="2022-09-26T15:02:37.901" v="16"/>
        <pc:sldMkLst>
          <pc:docMk/>
          <pc:sldMk cId="1998714796" sldId="263"/>
        </pc:sldMkLst>
        <pc:spChg chg="mod">
          <ac:chgData name="Kelsea Williams" userId="03b39148-5910-4afe-8d61-57a71eef66e4" providerId="ADAL" clId="{8FC6C1F2-0049-BF48-A091-C32F883DB537}" dt="2022-09-26T15:02:37.901" v="16"/>
          <ac:spMkLst>
            <pc:docMk/>
            <pc:sldMk cId="1998714796" sldId="263"/>
            <ac:spMk id="13" creationId="{E9E23002-312E-B088-CC38-D760830CB6E9}"/>
          </ac:spMkLst>
        </pc:spChg>
        <pc:grpChg chg="add mod">
          <ac:chgData name="Kelsea Williams" userId="03b39148-5910-4afe-8d61-57a71eef66e4" providerId="ADAL" clId="{8FC6C1F2-0049-BF48-A091-C32F883DB537}" dt="2022-09-26T15:02:37.901" v="16"/>
          <ac:grpSpMkLst>
            <pc:docMk/>
            <pc:sldMk cId="1998714796" sldId="263"/>
            <ac:grpSpMk id="3" creationId="{F4F3A91D-D17D-05AB-AABA-85BAB1075472}"/>
          </ac:grpSpMkLst>
        </pc:grpChg>
        <pc:grpChg chg="mod">
          <ac:chgData name="Kelsea Williams" userId="03b39148-5910-4afe-8d61-57a71eef66e4" providerId="ADAL" clId="{8FC6C1F2-0049-BF48-A091-C32F883DB537}" dt="2022-09-26T15:02:37.901" v="16"/>
          <ac:grpSpMkLst>
            <pc:docMk/>
            <pc:sldMk cId="1998714796" sldId="263"/>
            <ac:grpSpMk id="5" creationId="{18C27E76-F020-F850-18E0-6393910A461D}"/>
          </ac:grpSpMkLst>
        </pc:grpChg>
        <pc:grpChg chg="mod">
          <ac:chgData name="Kelsea Williams" userId="03b39148-5910-4afe-8d61-57a71eef66e4" providerId="ADAL" clId="{8FC6C1F2-0049-BF48-A091-C32F883DB537}" dt="2022-09-26T15:02:37.901" v="16"/>
          <ac:grpSpMkLst>
            <pc:docMk/>
            <pc:sldMk cId="1998714796" sldId="263"/>
            <ac:grpSpMk id="8" creationId="{3B117703-42DC-95BB-BD7C-77F88CDB5DBE}"/>
          </ac:grpSpMkLst>
        </pc:grpChg>
        <pc:grpChg chg="del">
          <ac:chgData name="Kelsea Williams" userId="03b39148-5910-4afe-8d61-57a71eef66e4" providerId="ADAL" clId="{8FC6C1F2-0049-BF48-A091-C32F883DB537}" dt="2022-09-26T15:02:37.569" v="15" actId="478"/>
          <ac:grpSpMkLst>
            <pc:docMk/>
            <pc:sldMk cId="1998714796" sldId="263"/>
            <ac:grpSpMk id="15" creationId="{6AA9C050-AB7F-9B4E-8F19-49F678EA55FF}"/>
          </ac:grpSpMkLst>
        </pc:grpChg>
        <pc:picChg chg="mod">
          <ac:chgData name="Kelsea Williams" userId="03b39148-5910-4afe-8d61-57a71eef66e4" providerId="ADAL" clId="{8FC6C1F2-0049-BF48-A091-C32F883DB537}" dt="2022-09-26T15:02:37.901" v="16"/>
          <ac:picMkLst>
            <pc:docMk/>
            <pc:sldMk cId="1998714796" sldId="263"/>
            <ac:picMk id="7" creationId="{DA6CD915-A508-63AE-3326-714BF7370323}"/>
          </ac:picMkLst>
        </pc:picChg>
        <pc:picChg chg="mod">
          <ac:chgData name="Kelsea Williams" userId="03b39148-5910-4afe-8d61-57a71eef66e4" providerId="ADAL" clId="{8FC6C1F2-0049-BF48-A091-C32F883DB537}" dt="2022-09-26T15:02:37.901" v="16"/>
          <ac:picMkLst>
            <pc:docMk/>
            <pc:sldMk cId="1998714796" sldId="263"/>
            <ac:picMk id="9" creationId="{69C63788-038A-2AE9-E036-5D9400D336DE}"/>
          </ac:picMkLst>
        </pc:picChg>
        <pc:picChg chg="mod">
          <ac:chgData name="Kelsea Williams" userId="03b39148-5910-4afe-8d61-57a71eef66e4" providerId="ADAL" clId="{8FC6C1F2-0049-BF48-A091-C32F883DB537}" dt="2022-09-26T15:02:37.901" v="16"/>
          <ac:picMkLst>
            <pc:docMk/>
            <pc:sldMk cId="1998714796" sldId="263"/>
            <ac:picMk id="10" creationId="{110ED5D5-EABD-8406-1A2F-2879C67C8C96}"/>
          </ac:picMkLst>
        </pc:picChg>
        <pc:picChg chg="mod">
          <ac:chgData name="Kelsea Williams" userId="03b39148-5910-4afe-8d61-57a71eef66e4" providerId="ADAL" clId="{8FC6C1F2-0049-BF48-A091-C32F883DB537}" dt="2022-09-26T15:02:37.901" v="16"/>
          <ac:picMkLst>
            <pc:docMk/>
            <pc:sldMk cId="1998714796" sldId="263"/>
            <ac:picMk id="11" creationId="{E783C3C1-FD53-FCCE-AA3A-EA1C5A031411}"/>
          </ac:picMkLst>
        </pc:picChg>
        <pc:picChg chg="mod">
          <ac:chgData name="Kelsea Williams" userId="03b39148-5910-4afe-8d61-57a71eef66e4" providerId="ADAL" clId="{8FC6C1F2-0049-BF48-A091-C32F883DB537}" dt="2022-09-26T15:02:37.901" v="16"/>
          <ac:picMkLst>
            <pc:docMk/>
            <pc:sldMk cId="1998714796" sldId="263"/>
            <ac:picMk id="12" creationId="{3EEA0A50-7034-CCD3-63A0-A8A1FD493BD6}"/>
          </ac:picMkLst>
        </pc:picChg>
      </pc:sldChg>
      <pc:sldChg chg="addSp delSp modSp mod">
        <pc:chgData name="Kelsea Williams" userId="03b39148-5910-4afe-8d61-57a71eef66e4" providerId="ADAL" clId="{8FC6C1F2-0049-BF48-A091-C32F883DB537}" dt="2022-09-26T15:02:43.727" v="18"/>
        <pc:sldMkLst>
          <pc:docMk/>
          <pc:sldMk cId="3208755009" sldId="265"/>
        </pc:sldMkLst>
        <pc:spChg chg="mod">
          <ac:chgData name="Kelsea Williams" userId="03b39148-5910-4afe-8d61-57a71eef66e4" providerId="ADAL" clId="{8FC6C1F2-0049-BF48-A091-C32F883DB537}" dt="2022-09-26T15:02:43.727" v="18"/>
          <ac:spMkLst>
            <pc:docMk/>
            <pc:sldMk cId="3208755009" sldId="265"/>
            <ac:spMk id="13" creationId="{2519AFCA-7616-8AE9-9B84-FE3963AE2305}"/>
          </ac:spMkLst>
        </pc:spChg>
        <pc:grpChg chg="add mod">
          <ac:chgData name="Kelsea Williams" userId="03b39148-5910-4afe-8d61-57a71eef66e4" providerId="ADAL" clId="{8FC6C1F2-0049-BF48-A091-C32F883DB537}" dt="2022-09-26T15:02:43.727" v="18"/>
          <ac:grpSpMkLst>
            <pc:docMk/>
            <pc:sldMk cId="3208755009" sldId="265"/>
            <ac:grpSpMk id="3" creationId="{AFF8F881-3C1E-7C90-1D6E-647C645FF414}"/>
          </ac:grpSpMkLst>
        </pc:grpChg>
        <pc:grpChg chg="mod">
          <ac:chgData name="Kelsea Williams" userId="03b39148-5910-4afe-8d61-57a71eef66e4" providerId="ADAL" clId="{8FC6C1F2-0049-BF48-A091-C32F883DB537}" dt="2022-09-26T15:02:43.727" v="18"/>
          <ac:grpSpMkLst>
            <pc:docMk/>
            <pc:sldMk cId="3208755009" sldId="265"/>
            <ac:grpSpMk id="5" creationId="{2F378D81-85D0-4D1A-C2A3-2AA7F3451921}"/>
          </ac:grpSpMkLst>
        </pc:grpChg>
        <pc:grpChg chg="mod">
          <ac:chgData name="Kelsea Williams" userId="03b39148-5910-4afe-8d61-57a71eef66e4" providerId="ADAL" clId="{8FC6C1F2-0049-BF48-A091-C32F883DB537}" dt="2022-09-26T15:02:43.727" v="18"/>
          <ac:grpSpMkLst>
            <pc:docMk/>
            <pc:sldMk cId="3208755009" sldId="265"/>
            <ac:grpSpMk id="8" creationId="{65184C5E-5CC0-7077-E08D-AE0FF5C15275}"/>
          </ac:grpSpMkLst>
        </pc:grpChg>
        <pc:grpChg chg="del">
          <ac:chgData name="Kelsea Williams" userId="03b39148-5910-4afe-8d61-57a71eef66e4" providerId="ADAL" clId="{8FC6C1F2-0049-BF48-A091-C32F883DB537}" dt="2022-09-26T15:02:43.269" v="17" actId="478"/>
          <ac:grpSpMkLst>
            <pc:docMk/>
            <pc:sldMk cId="3208755009" sldId="265"/>
            <ac:grpSpMk id="15" creationId="{093C9EE2-8AF0-3242-B18E-33F704A5BC2B}"/>
          </ac:grpSpMkLst>
        </pc:grpChg>
        <pc:picChg chg="mod">
          <ac:chgData name="Kelsea Williams" userId="03b39148-5910-4afe-8d61-57a71eef66e4" providerId="ADAL" clId="{8FC6C1F2-0049-BF48-A091-C32F883DB537}" dt="2022-09-26T15:02:43.727" v="18"/>
          <ac:picMkLst>
            <pc:docMk/>
            <pc:sldMk cId="3208755009" sldId="265"/>
            <ac:picMk id="7" creationId="{2CE336C9-D665-F25B-678B-8F49339355F4}"/>
          </ac:picMkLst>
        </pc:picChg>
        <pc:picChg chg="mod">
          <ac:chgData name="Kelsea Williams" userId="03b39148-5910-4afe-8d61-57a71eef66e4" providerId="ADAL" clId="{8FC6C1F2-0049-BF48-A091-C32F883DB537}" dt="2022-09-26T15:02:43.727" v="18"/>
          <ac:picMkLst>
            <pc:docMk/>
            <pc:sldMk cId="3208755009" sldId="265"/>
            <ac:picMk id="9" creationId="{DDBB1FFD-AAD6-F6D1-7867-0A097E48E2F5}"/>
          </ac:picMkLst>
        </pc:picChg>
        <pc:picChg chg="mod">
          <ac:chgData name="Kelsea Williams" userId="03b39148-5910-4afe-8d61-57a71eef66e4" providerId="ADAL" clId="{8FC6C1F2-0049-BF48-A091-C32F883DB537}" dt="2022-09-26T15:02:43.727" v="18"/>
          <ac:picMkLst>
            <pc:docMk/>
            <pc:sldMk cId="3208755009" sldId="265"/>
            <ac:picMk id="10" creationId="{2C8E0507-45CF-9A81-7052-AF6A66B7769A}"/>
          </ac:picMkLst>
        </pc:picChg>
        <pc:picChg chg="mod">
          <ac:chgData name="Kelsea Williams" userId="03b39148-5910-4afe-8d61-57a71eef66e4" providerId="ADAL" clId="{8FC6C1F2-0049-BF48-A091-C32F883DB537}" dt="2022-09-26T15:02:43.727" v="18"/>
          <ac:picMkLst>
            <pc:docMk/>
            <pc:sldMk cId="3208755009" sldId="265"/>
            <ac:picMk id="11" creationId="{FB10051E-720B-D1B7-B101-C6851C579128}"/>
          </ac:picMkLst>
        </pc:picChg>
        <pc:picChg chg="mod">
          <ac:chgData name="Kelsea Williams" userId="03b39148-5910-4afe-8d61-57a71eef66e4" providerId="ADAL" clId="{8FC6C1F2-0049-BF48-A091-C32F883DB537}" dt="2022-09-26T15:02:43.727" v="18"/>
          <ac:picMkLst>
            <pc:docMk/>
            <pc:sldMk cId="3208755009" sldId="265"/>
            <ac:picMk id="12" creationId="{829A3650-3493-833A-F3FC-22F1FA22D155}"/>
          </ac:picMkLst>
        </pc:picChg>
      </pc:sldChg>
      <pc:sldChg chg="addSp delSp modSp mod">
        <pc:chgData name="Kelsea Williams" userId="03b39148-5910-4afe-8d61-57a71eef66e4" providerId="ADAL" clId="{8FC6C1F2-0049-BF48-A091-C32F883DB537}" dt="2022-09-26T15:02:51.815" v="24"/>
        <pc:sldMkLst>
          <pc:docMk/>
          <pc:sldMk cId="675419974" sldId="266"/>
        </pc:sldMkLst>
        <pc:spChg chg="mod">
          <ac:chgData name="Kelsea Williams" userId="03b39148-5910-4afe-8d61-57a71eef66e4" providerId="ADAL" clId="{8FC6C1F2-0049-BF48-A091-C32F883DB537}" dt="2022-09-26T15:02:51.815" v="24"/>
          <ac:spMkLst>
            <pc:docMk/>
            <pc:sldMk cId="675419974" sldId="266"/>
            <ac:spMk id="14" creationId="{528783E2-8AD9-5204-EBE9-518A4BD2680A}"/>
          </ac:spMkLst>
        </pc:spChg>
        <pc:grpChg chg="add mod">
          <ac:chgData name="Kelsea Williams" userId="03b39148-5910-4afe-8d61-57a71eef66e4" providerId="ADAL" clId="{8FC6C1F2-0049-BF48-A091-C32F883DB537}" dt="2022-09-26T15:02:51.815" v="24"/>
          <ac:grpSpMkLst>
            <pc:docMk/>
            <pc:sldMk cId="675419974" sldId="266"/>
            <ac:grpSpMk id="3" creationId="{E5CB224A-BCEB-6111-1C46-43DE659AC810}"/>
          </ac:grpSpMkLst>
        </pc:grpChg>
        <pc:grpChg chg="mod">
          <ac:chgData name="Kelsea Williams" userId="03b39148-5910-4afe-8d61-57a71eef66e4" providerId="ADAL" clId="{8FC6C1F2-0049-BF48-A091-C32F883DB537}" dt="2022-09-26T15:02:51.815" v="24"/>
          <ac:grpSpMkLst>
            <pc:docMk/>
            <pc:sldMk cId="675419974" sldId="266"/>
            <ac:grpSpMk id="5" creationId="{5EDC8653-DCC0-B610-B72D-1D234ACD67B2}"/>
          </ac:grpSpMkLst>
        </pc:grpChg>
        <pc:grpChg chg="mod">
          <ac:chgData name="Kelsea Williams" userId="03b39148-5910-4afe-8d61-57a71eef66e4" providerId="ADAL" clId="{8FC6C1F2-0049-BF48-A091-C32F883DB537}" dt="2022-09-26T15:02:51.815" v="24"/>
          <ac:grpSpMkLst>
            <pc:docMk/>
            <pc:sldMk cId="675419974" sldId="266"/>
            <ac:grpSpMk id="9" creationId="{4E4C2D94-82FE-888B-D7A2-B087300F5442}"/>
          </ac:grpSpMkLst>
        </pc:grpChg>
        <pc:grpChg chg="del">
          <ac:chgData name="Kelsea Williams" userId="03b39148-5910-4afe-8d61-57a71eef66e4" providerId="ADAL" clId="{8FC6C1F2-0049-BF48-A091-C32F883DB537}" dt="2022-09-26T15:02:51.460" v="23" actId="478"/>
          <ac:grpSpMkLst>
            <pc:docMk/>
            <pc:sldMk cId="675419974" sldId="266"/>
            <ac:grpSpMk id="16" creationId="{3881412D-5EE1-524A-B4BA-0D79F76E6EBA}"/>
          </ac:grpSpMkLst>
        </pc:grpChg>
        <pc:picChg chg="mod">
          <ac:chgData name="Kelsea Williams" userId="03b39148-5910-4afe-8d61-57a71eef66e4" providerId="ADAL" clId="{8FC6C1F2-0049-BF48-A091-C32F883DB537}" dt="2022-09-26T15:02:51.815" v="24"/>
          <ac:picMkLst>
            <pc:docMk/>
            <pc:sldMk cId="675419974" sldId="266"/>
            <ac:picMk id="8" creationId="{4E90AF54-7E1D-5C8F-15FF-9FB9B2C36444}"/>
          </ac:picMkLst>
        </pc:picChg>
        <pc:picChg chg="mod">
          <ac:chgData name="Kelsea Williams" userId="03b39148-5910-4afe-8d61-57a71eef66e4" providerId="ADAL" clId="{8FC6C1F2-0049-BF48-A091-C32F883DB537}" dt="2022-09-26T15:02:51.815" v="24"/>
          <ac:picMkLst>
            <pc:docMk/>
            <pc:sldMk cId="675419974" sldId="266"/>
            <ac:picMk id="10" creationId="{6643C477-B6AC-88BF-C688-FA6434D264A1}"/>
          </ac:picMkLst>
        </pc:picChg>
        <pc:picChg chg="mod">
          <ac:chgData name="Kelsea Williams" userId="03b39148-5910-4afe-8d61-57a71eef66e4" providerId="ADAL" clId="{8FC6C1F2-0049-BF48-A091-C32F883DB537}" dt="2022-09-26T15:02:51.815" v="24"/>
          <ac:picMkLst>
            <pc:docMk/>
            <pc:sldMk cId="675419974" sldId="266"/>
            <ac:picMk id="11" creationId="{1DCBE348-C64C-8403-628A-CE7835E04D99}"/>
          </ac:picMkLst>
        </pc:picChg>
        <pc:picChg chg="mod">
          <ac:chgData name="Kelsea Williams" userId="03b39148-5910-4afe-8d61-57a71eef66e4" providerId="ADAL" clId="{8FC6C1F2-0049-BF48-A091-C32F883DB537}" dt="2022-09-26T15:02:51.815" v="24"/>
          <ac:picMkLst>
            <pc:docMk/>
            <pc:sldMk cId="675419974" sldId="266"/>
            <ac:picMk id="12" creationId="{7755BDE1-FB53-51F5-C4E4-7CE4F6CB6CA9}"/>
          </ac:picMkLst>
        </pc:picChg>
        <pc:picChg chg="mod">
          <ac:chgData name="Kelsea Williams" userId="03b39148-5910-4afe-8d61-57a71eef66e4" providerId="ADAL" clId="{8FC6C1F2-0049-BF48-A091-C32F883DB537}" dt="2022-09-26T15:02:51.815" v="24"/>
          <ac:picMkLst>
            <pc:docMk/>
            <pc:sldMk cId="675419974" sldId="266"/>
            <ac:picMk id="13" creationId="{265497AE-7405-B9A6-D761-7C72E31F528B}"/>
          </ac:picMkLst>
        </pc:picChg>
      </pc:sldChg>
    </pc:docChg>
  </pc:docChgLst>
</pc:chgInfo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A2DA2A-27F6-4DE5-BD58-3E98B3D9F7A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F681C37-5182-446B-BC8E-38D038FBC4F1}">
      <dgm:prSet/>
      <dgm:spPr/>
      <dgm:t>
        <a:bodyPr/>
        <a:lstStyle/>
        <a:p>
          <a:r>
            <a:rPr lang="en-US"/>
            <a:t>The Rocket Pitch should be quick and to the point. Following is a suggested guideline of how to use your time:</a:t>
          </a:r>
        </a:p>
      </dgm:t>
    </dgm:pt>
    <dgm:pt modelId="{79132F1A-28D6-453C-9CFC-C6476F6225C7}" type="parTrans" cxnId="{C0FDC5BB-61AA-479A-B12F-4732308A8ED5}">
      <dgm:prSet/>
      <dgm:spPr/>
      <dgm:t>
        <a:bodyPr/>
        <a:lstStyle/>
        <a:p>
          <a:endParaRPr lang="en-US"/>
        </a:p>
      </dgm:t>
    </dgm:pt>
    <dgm:pt modelId="{43241CA8-E334-4CD3-8305-7306C1F2C534}" type="sibTrans" cxnId="{C0FDC5BB-61AA-479A-B12F-4732308A8ED5}">
      <dgm:prSet/>
      <dgm:spPr/>
      <dgm:t>
        <a:bodyPr/>
        <a:lstStyle/>
        <a:p>
          <a:endParaRPr lang="en-US"/>
        </a:p>
      </dgm:t>
    </dgm:pt>
    <dgm:pt modelId="{CD5181FA-2111-4129-BA86-DB8785E96C8B}">
      <dgm:prSet/>
      <dgm:spPr/>
      <dgm:t>
        <a:bodyPr/>
        <a:lstStyle/>
        <a:p>
          <a:r>
            <a:rPr lang="en-US"/>
            <a:t>Good Start (1 min)</a:t>
          </a:r>
        </a:p>
      </dgm:t>
    </dgm:pt>
    <dgm:pt modelId="{C1775AFA-A78A-40DD-A9E6-062D4DDDE83A}" type="parTrans" cxnId="{20806EEC-6E02-48AB-8436-60A5C6B6F6ED}">
      <dgm:prSet/>
      <dgm:spPr/>
      <dgm:t>
        <a:bodyPr/>
        <a:lstStyle/>
        <a:p>
          <a:endParaRPr lang="en-US"/>
        </a:p>
      </dgm:t>
    </dgm:pt>
    <dgm:pt modelId="{D89AEA5D-F5BA-4E2C-9375-A9AF6FD1F9B2}" type="sibTrans" cxnId="{20806EEC-6E02-48AB-8436-60A5C6B6F6ED}">
      <dgm:prSet/>
      <dgm:spPr/>
      <dgm:t>
        <a:bodyPr/>
        <a:lstStyle/>
        <a:p>
          <a:endParaRPr lang="en-US"/>
        </a:p>
      </dgm:t>
    </dgm:pt>
    <dgm:pt modelId="{813109A1-ED45-4651-B34A-FFC889D0FC96}">
      <dgm:prSet/>
      <dgm:spPr/>
      <dgm:t>
        <a:bodyPr/>
        <a:lstStyle/>
        <a:p>
          <a:r>
            <a:rPr lang="en-US"/>
            <a:t>Good Intro to your idea (1 min 30 sec min)</a:t>
          </a:r>
        </a:p>
      </dgm:t>
    </dgm:pt>
    <dgm:pt modelId="{877FB6C5-7045-4B34-820A-DCFA15912635}" type="parTrans" cxnId="{05219796-E519-408D-BA9A-BE4E0DF33D00}">
      <dgm:prSet/>
      <dgm:spPr/>
      <dgm:t>
        <a:bodyPr/>
        <a:lstStyle/>
        <a:p>
          <a:endParaRPr lang="en-US"/>
        </a:p>
      </dgm:t>
    </dgm:pt>
    <dgm:pt modelId="{B557C3CF-EA06-4BE4-9406-3B06E4F8DE94}" type="sibTrans" cxnId="{05219796-E519-408D-BA9A-BE4E0DF33D00}">
      <dgm:prSet/>
      <dgm:spPr/>
      <dgm:t>
        <a:bodyPr/>
        <a:lstStyle/>
        <a:p>
          <a:endParaRPr lang="en-US"/>
        </a:p>
      </dgm:t>
    </dgm:pt>
    <dgm:pt modelId="{D1B8137F-0BA5-4901-A523-E55DFBF1C59A}">
      <dgm:prSet/>
      <dgm:spPr/>
      <dgm:t>
        <a:bodyPr/>
        <a:lstStyle/>
        <a:p>
          <a:r>
            <a:rPr lang="en-US"/>
            <a:t>Good Description (1 min 30 sec)</a:t>
          </a:r>
        </a:p>
      </dgm:t>
    </dgm:pt>
    <dgm:pt modelId="{B41C5EEB-62ED-4EEA-ABC5-856C3A67E14B}" type="parTrans" cxnId="{4CE5B2F1-1FDA-4B33-B31B-21288FC86311}">
      <dgm:prSet/>
      <dgm:spPr/>
      <dgm:t>
        <a:bodyPr/>
        <a:lstStyle/>
        <a:p>
          <a:endParaRPr lang="en-US"/>
        </a:p>
      </dgm:t>
    </dgm:pt>
    <dgm:pt modelId="{200AB5EC-059F-49A9-86E2-EB15103394BC}" type="sibTrans" cxnId="{4CE5B2F1-1FDA-4B33-B31B-21288FC86311}">
      <dgm:prSet/>
      <dgm:spPr/>
      <dgm:t>
        <a:bodyPr/>
        <a:lstStyle/>
        <a:p>
          <a:endParaRPr lang="en-US"/>
        </a:p>
      </dgm:t>
    </dgm:pt>
    <dgm:pt modelId="{8E4DBF58-D004-4B4D-BC81-CD12154D98CA}">
      <dgm:prSet/>
      <dgm:spPr/>
      <dgm:t>
        <a:bodyPr/>
        <a:lstStyle/>
        <a:p>
          <a:r>
            <a:rPr lang="en-US"/>
            <a:t>Good Finish (1 min)</a:t>
          </a:r>
        </a:p>
      </dgm:t>
    </dgm:pt>
    <dgm:pt modelId="{A0B112BF-ECE9-44C4-976C-36CE993F414F}" type="parTrans" cxnId="{6D05015D-385D-4F1C-9B41-0EDBD8809B21}">
      <dgm:prSet/>
      <dgm:spPr/>
      <dgm:t>
        <a:bodyPr/>
        <a:lstStyle/>
        <a:p>
          <a:endParaRPr lang="en-US"/>
        </a:p>
      </dgm:t>
    </dgm:pt>
    <dgm:pt modelId="{56807EB6-F9F9-49A9-B876-3C658BF8C72B}" type="sibTrans" cxnId="{6D05015D-385D-4F1C-9B41-0EDBD8809B21}">
      <dgm:prSet/>
      <dgm:spPr/>
      <dgm:t>
        <a:bodyPr/>
        <a:lstStyle/>
        <a:p>
          <a:endParaRPr lang="en-US"/>
        </a:p>
      </dgm:t>
    </dgm:pt>
    <dgm:pt modelId="{39160C1A-AC06-41E9-AF27-0088D43728D7}">
      <dgm:prSet/>
      <dgm:spPr/>
      <dgm:t>
        <a:bodyPr/>
        <a:lstStyle/>
        <a:p>
          <a:r>
            <a:rPr lang="en-US"/>
            <a:t>You will also be given 3 minutes for Q&amp;A</a:t>
          </a:r>
        </a:p>
      </dgm:t>
    </dgm:pt>
    <dgm:pt modelId="{A3DB198A-CB74-460C-9A09-65379FED4883}" type="parTrans" cxnId="{5E494CDC-C63E-4FC9-95D5-BB66652AE63B}">
      <dgm:prSet/>
      <dgm:spPr/>
      <dgm:t>
        <a:bodyPr/>
        <a:lstStyle/>
        <a:p>
          <a:endParaRPr lang="en-US"/>
        </a:p>
      </dgm:t>
    </dgm:pt>
    <dgm:pt modelId="{AD74D936-34A0-44A0-9182-02E8DF5B2347}" type="sibTrans" cxnId="{5E494CDC-C63E-4FC9-95D5-BB66652AE63B}">
      <dgm:prSet/>
      <dgm:spPr/>
      <dgm:t>
        <a:bodyPr/>
        <a:lstStyle/>
        <a:p>
          <a:endParaRPr lang="en-US"/>
        </a:p>
      </dgm:t>
    </dgm:pt>
    <dgm:pt modelId="{1EAF5C9A-6C7C-7443-8EB5-35F135B0EC15}" type="pres">
      <dgm:prSet presAssocID="{B0A2DA2A-27F6-4DE5-BD58-3E98B3D9F7A2}" presName="linear" presStyleCnt="0">
        <dgm:presLayoutVars>
          <dgm:animLvl val="lvl"/>
          <dgm:resizeHandles val="exact"/>
        </dgm:presLayoutVars>
      </dgm:prSet>
      <dgm:spPr/>
    </dgm:pt>
    <dgm:pt modelId="{684E3538-5E97-824E-944B-3A90249D5811}" type="pres">
      <dgm:prSet presAssocID="{DF681C37-5182-446B-BC8E-38D038FBC4F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37D0C23-40A4-A14C-9FAA-10190D85405B}" type="pres">
      <dgm:prSet presAssocID="{DF681C37-5182-446B-BC8E-38D038FBC4F1}" presName="childText" presStyleLbl="revTx" presStyleIdx="0" presStyleCnt="1">
        <dgm:presLayoutVars>
          <dgm:bulletEnabled val="1"/>
        </dgm:presLayoutVars>
      </dgm:prSet>
      <dgm:spPr/>
    </dgm:pt>
    <dgm:pt modelId="{4480C6EE-7945-7646-B8D3-F6AA976D9CBF}" type="pres">
      <dgm:prSet presAssocID="{39160C1A-AC06-41E9-AF27-0088D43728D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0400A0D-96C0-534B-B82F-66991B70F1D2}" type="presOf" srcId="{39160C1A-AC06-41E9-AF27-0088D43728D7}" destId="{4480C6EE-7945-7646-B8D3-F6AA976D9CBF}" srcOrd="0" destOrd="0" presId="urn:microsoft.com/office/officeart/2005/8/layout/vList2"/>
    <dgm:cxn modelId="{9243441A-562E-B641-BBAA-B0D8DA086DEA}" type="presOf" srcId="{B0A2DA2A-27F6-4DE5-BD58-3E98B3D9F7A2}" destId="{1EAF5C9A-6C7C-7443-8EB5-35F135B0EC15}" srcOrd="0" destOrd="0" presId="urn:microsoft.com/office/officeart/2005/8/layout/vList2"/>
    <dgm:cxn modelId="{15FFB13F-B827-7B49-9F13-39DBB12EF4B5}" type="presOf" srcId="{D1B8137F-0BA5-4901-A523-E55DFBF1C59A}" destId="{E37D0C23-40A4-A14C-9FAA-10190D85405B}" srcOrd="0" destOrd="2" presId="urn:microsoft.com/office/officeart/2005/8/layout/vList2"/>
    <dgm:cxn modelId="{6D05015D-385D-4F1C-9B41-0EDBD8809B21}" srcId="{DF681C37-5182-446B-BC8E-38D038FBC4F1}" destId="{8E4DBF58-D004-4B4D-BC81-CD12154D98CA}" srcOrd="3" destOrd="0" parTransId="{A0B112BF-ECE9-44C4-976C-36CE993F414F}" sibTransId="{56807EB6-F9F9-49A9-B876-3C658BF8C72B}"/>
    <dgm:cxn modelId="{BF00BD64-9669-5A4D-BCC4-BD213EE058A6}" type="presOf" srcId="{813109A1-ED45-4651-B34A-FFC889D0FC96}" destId="{E37D0C23-40A4-A14C-9FAA-10190D85405B}" srcOrd="0" destOrd="1" presId="urn:microsoft.com/office/officeart/2005/8/layout/vList2"/>
    <dgm:cxn modelId="{05219796-E519-408D-BA9A-BE4E0DF33D00}" srcId="{DF681C37-5182-446B-BC8E-38D038FBC4F1}" destId="{813109A1-ED45-4651-B34A-FFC889D0FC96}" srcOrd="1" destOrd="0" parTransId="{877FB6C5-7045-4B34-820A-DCFA15912635}" sibTransId="{B557C3CF-EA06-4BE4-9406-3B06E4F8DE94}"/>
    <dgm:cxn modelId="{C0FDC5BB-61AA-479A-B12F-4732308A8ED5}" srcId="{B0A2DA2A-27F6-4DE5-BD58-3E98B3D9F7A2}" destId="{DF681C37-5182-446B-BC8E-38D038FBC4F1}" srcOrd="0" destOrd="0" parTransId="{79132F1A-28D6-453C-9CFC-C6476F6225C7}" sibTransId="{43241CA8-E334-4CD3-8305-7306C1F2C534}"/>
    <dgm:cxn modelId="{0A6BF6C1-CFAC-0846-9868-3CC0AE6DEAF8}" type="presOf" srcId="{CD5181FA-2111-4129-BA86-DB8785E96C8B}" destId="{E37D0C23-40A4-A14C-9FAA-10190D85405B}" srcOrd="0" destOrd="0" presId="urn:microsoft.com/office/officeart/2005/8/layout/vList2"/>
    <dgm:cxn modelId="{5E494CDC-C63E-4FC9-95D5-BB66652AE63B}" srcId="{B0A2DA2A-27F6-4DE5-BD58-3E98B3D9F7A2}" destId="{39160C1A-AC06-41E9-AF27-0088D43728D7}" srcOrd="1" destOrd="0" parTransId="{A3DB198A-CB74-460C-9A09-65379FED4883}" sibTransId="{AD74D936-34A0-44A0-9182-02E8DF5B2347}"/>
    <dgm:cxn modelId="{751846E4-24CA-764B-B1AD-6E5E0D348A32}" type="presOf" srcId="{8E4DBF58-D004-4B4D-BC81-CD12154D98CA}" destId="{E37D0C23-40A4-A14C-9FAA-10190D85405B}" srcOrd="0" destOrd="3" presId="urn:microsoft.com/office/officeart/2005/8/layout/vList2"/>
    <dgm:cxn modelId="{20806EEC-6E02-48AB-8436-60A5C6B6F6ED}" srcId="{DF681C37-5182-446B-BC8E-38D038FBC4F1}" destId="{CD5181FA-2111-4129-BA86-DB8785E96C8B}" srcOrd="0" destOrd="0" parTransId="{C1775AFA-A78A-40DD-A9E6-062D4DDDE83A}" sibTransId="{D89AEA5D-F5BA-4E2C-9375-A9AF6FD1F9B2}"/>
    <dgm:cxn modelId="{4CE5B2F1-1FDA-4B33-B31B-21288FC86311}" srcId="{DF681C37-5182-446B-BC8E-38D038FBC4F1}" destId="{D1B8137F-0BA5-4901-A523-E55DFBF1C59A}" srcOrd="2" destOrd="0" parTransId="{B41C5EEB-62ED-4EEA-ABC5-856C3A67E14B}" sibTransId="{200AB5EC-059F-49A9-86E2-EB15103394BC}"/>
    <dgm:cxn modelId="{4A1CA4F3-26E4-9542-BEDB-685BB48A1E9C}" type="presOf" srcId="{DF681C37-5182-446B-BC8E-38D038FBC4F1}" destId="{684E3538-5E97-824E-944B-3A90249D5811}" srcOrd="0" destOrd="0" presId="urn:microsoft.com/office/officeart/2005/8/layout/vList2"/>
    <dgm:cxn modelId="{080E4DFC-06D2-2841-8AD0-DAB4ECDDC940}" type="presParOf" srcId="{1EAF5C9A-6C7C-7443-8EB5-35F135B0EC15}" destId="{684E3538-5E97-824E-944B-3A90249D5811}" srcOrd="0" destOrd="0" presId="urn:microsoft.com/office/officeart/2005/8/layout/vList2"/>
    <dgm:cxn modelId="{34766A8E-9D29-2D4F-B7A7-052141746A4E}" type="presParOf" srcId="{1EAF5C9A-6C7C-7443-8EB5-35F135B0EC15}" destId="{E37D0C23-40A4-A14C-9FAA-10190D85405B}" srcOrd="1" destOrd="0" presId="urn:microsoft.com/office/officeart/2005/8/layout/vList2"/>
    <dgm:cxn modelId="{60A56761-E2D3-2046-9002-BD74B0DEFFF9}" type="presParOf" srcId="{1EAF5C9A-6C7C-7443-8EB5-35F135B0EC15}" destId="{4480C6EE-7945-7646-B8D3-F6AA976D9CB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ABC371-4E6A-4D54-90F2-AFABB68AEA9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A5A735D-29C6-44F7-9C7A-14803B6D6354}">
      <dgm:prSet/>
      <dgm:spPr/>
      <dgm:t>
        <a:bodyPr/>
        <a:lstStyle/>
        <a:p>
          <a:r>
            <a:rPr lang="en-US"/>
            <a:t>State the opportunity you have identified in the marketplace and how you are qualified to meet it.</a:t>
          </a:r>
        </a:p>
      </dgm:t>
    </dgm:pt>
    <dgm:pt modelId="{385325F8-A9E9-431D-89F9-F7C583B2507F}" type="parTrans" cxnId="{5BC2373E-E9A5-4156-8C6F-DC786FFBD8EA}">
      <dgm:prSet/>
      <dgm:spPr/>
      <dgm:t>
        <a:bodyPr/>
        <a:lstStyle/>
        <a:p>
          <a:endParaRPr lang="en-US"/>
        </a:p>
      </dgm:t>
    </dgm:pt>
    <dgm:pt modelId="{998E6A6B-8196-462A-8E10-5E6E568DED45}" type="sibTrans" cxnId="{5BC2373E-E9A5-4156-8C6F-DC786FFBD8EA}">
      <dgm:prSet/>
      <dgm:spPr/>
      <dgm:t>
        <a:bodyPr/>
        <a:lstStyle/>
        <a:p>
          <a:endParaRPr lang="en-US"/>
        </a:p>
      </dgm:t>
    </dgm:pt>
    <dgm:pt modelId="{6E104B41-3E16-4E96-8404-85CCC9C76513}">
      <dgm:prSet/>
      <dgm:spPr/>
      <dgm:t>
        <a:bodyPr/>
        <a:lstStyle/>
        <a:p>
          <a:r>
            <a:rPr lang="en-US"/>
            <a:t>State your value proposition - What makes your business unique? Why people will choose your business over your competitor?</a:t>
          </a:r>
        </a:p>
      </dgm:t>
    </dgm:pt>
    <dgm:pt modelId="{57609CC4-744E-43F0-88C4-2CDC59C37F62}" type="parTrans" cxnId="{D6332C13-B86D-4D4F-8D24-9A49100E4DA7}">
      <dgm:prSet/>
      <dgm:spPr/>
      <dgm:t>
        <a:bodyPr/>
        <a:lstStyle/>
        <a:p>
          <a:endParaRPr lang="en-US"/>
        </a:p>
      </dgm:t>
    </dgm:pt>
    <dgm:pt modelId="{85CB125C-4915-4311-BA2D-96F6250F811E}" type="sibTrans" cxnId="{D6332C13-B86D-4D4F-8D24-9A49100E4DA7}">
      <dgm:prSet/>
      <dgm:spPr/>
      <dgm:t>
        <a:bodyPr/>
        <a:lstStyle/>
        <a:p>
          <a:endParaRPr lang="en-US"/>
        </a:p>
      </dgm:t>
    </dgm:pt>
    <dgm:pt modelId="{B75500D4-EDA6-4357-A229-BF8AB7A53C79}">
      <dgm:prSet/>
      <dgm:spPr/>
      <dgm:t>
        <a:bodyPr/>
        <a:lstStyle/>
        <a:p>
          <a:r>
            <a:rPr lang="en-US"/>
            <a:t>Cite your mission statement, if you have developed one.</a:t>
          </a:r>
        </a:p>
      </dgm:t>
    </dgm:pt>
    <dgm:pt modelId="{AEE713ED-0AA5-47B1-A4AB-47A4363DDBB6}" type="parTrans" cxnId="{42D8DF3C-B0AB-4935-90BA-1BCDC03C7A54}">
      <dgm:prSet/>
      <dgm:spPr/>
      <dgm:t>
        <a:bodyPr/>
        <a:lstStyle/>
        <a:p>
          <a:endParaRPr lang="en-US"/>
        </a:p>
      </dgm:t>
    </dgm:pt>
    <dgm:pt modelId="{6993D547-873C-4175-9D89-0B609228DFF8}" type="sibTrans" cxnId="{42D8DF3C-B0AB-4935-90BA-1BCDC03C7A54}">
      <dgm:prSet/>
      <dgm:spPr/>
      <dgm:t>
        <a:bodyPr/>
        <a:lstStyle/>
        <a:p>
          <a:endParaRPr lang="en-US"/>
        </a:p>
      </dgm:t>
    </dgm:pt>
    <dgm:pt modelId="{A00862B3-ACF8-4EB5-8EC3-BFB23DDCAFE6}">
      <dgm:prSet/>
      <dgm:spPr/>
      <dgm:t>
        <a:bodyPr/>
        <a:lstStyle/>
        <a:p>
          <a:r>
            <a:rPr lang="en-US" dirty="0"/>
            <a:t>What is your ultimate goal for your business?</a:t>
          </a:r>
        </a:p>
      </dgm:t>
    </dgm:pt>
    <dgm:pt modelId="{E81076EC-3DA4-4D3C-97F6-B6A613E64E4D}" type="parTrans" cxnId="{8FF77D75-F38B-4AC3-8BBA-D0DA3A28B0A3}">
      <dgm:prSet/>
      <dgm:spPr/>
      <dgm:t>
        <a:bodyPr/>
        <a:lstStyle/>
        <a:p>
          <a:endParaRPr lang="en-US"/>
        </a:p>
      </dgm:t>
    </dgm:pt>
    <dgm:pt modelId="{9EDECD41-A9EA-41FE-BE49-CCB21F717D90}" type="sibTrans" cxnId="{8FF77D75-F38B-4AC3-8BBA-D0DA3A28B0A3}">
      <dgm:prSet/>
      <dgm:spPr/>
      <dgm:t>
        <a:bodyPr/>
        <a:lstStyle/>
        <a:p>
          <a:endParaRPr lang="en-US"/>
        </a:p>
      </dgm:t>
    </dgm:pt>
    <dgm:pt modelId="{59555456-355C-BA47-9169-48005F592C15}" type="pres">
      <dgm:prSet presAssocID="{46ABC371-4E6A-4D54-90F2-AFABB68AEA98}" presName="linear" presStyleCnt="0">
        <dgm:presLayoutVars>
          <dgm:animLvl val="lvl"/>
          <dgm:resizeHandles val="exact"/>
        </dgm:presLayoutVars>
      </dgm:prSet>
      <dgm:spPr/>
    </dgm:pt>
    <dgm:pt modelId="{64181133-FA2A-9847-87B1-6A810317E579}" type="pres">
      <dgm:prSet presAssocID="{BA5A735D-29C6-44F7-9C7A-14803B6D635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78D3088-6B0D-204D-BBFE-6C9BAC12DEC7}" type="pres">
      <dgm:prSet presAssocID="{998E6A6B-8196-462A-8E10-5E6E568DED45}" presName="spacer" presStyleCnt="0"/>
      <dgm:spPr/>
    </dgm:pt>
    <dgm:pt modelId="{2EBC3190-7DA1-B743-B9EC-858B4F6ED7AF}" type="pres">
      <dgm:prSet presAssocID="{6E104B41-3E16-4E96-8404-85CCC9C7651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AB0DB16-BC36-3C46-97AC-322480C4F485}" type="pres">
      <dgm:prSet presAssocID="{85CB125C-4915-4311-BA2D-96F6250F811E}" presName="spacer" presStyleCnt="0"/>
      <dgm:spPr/>
    </dgm:pt>
    <dgm:pt modelId="{9BD7ABEB-1BBE-9749-8619-D021CE6A6B3C}" type="pres">
      <dgm:prSet presAssocID="{B75500D4-EDA6-4357-A229-BF8AB7A53C7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5D88F07-8B03-6A43-BFE7-985A62FDB034}" type="pres">
      <dgm:prSet presAssocID="{6993D547-873C-4175-9D89-0B609228DFF8}" presName="spacer" presStyleCnt="0"/>
      <dgm:spPr/>
    </dgm:pt>
    <dgm:pt modelId="{624A43E8-E90E-AE4B-AE3D-4BC7E65487A1}" type="pres">
      <dgm:prSet presAssocID="{A00862B3-ACF8-4EB5-8EC3-BFB23DDCAFE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6332C13-B86D-4D4F-8D24-9A49100E4DA7}" srcId="{46ABC371-4E6A-4D54-90F2-AFABB68AEA98}" destId="{6E104B41-3E16-4E96-8404-85CCC9C76513}" srcOrd="1" destOrd="0" parTransId="{57609CC4-744E-43F0-88C4-2CDC59C37F62}" sibTransId="{85CB125C-4915-4311-BA2D-96F6250F811E}"/>
    <dgm:cxn modelId="{BA98ED1D-3212-D848-999D-C90E1D6CF613}" type="presOf" srcId="{A00862B3-ACF8-4EB5-8EC3-BFB23DDCAFE6}" destId="{624A43E8-E90E-AE4B-AE3D-4BC7E65487A1}" srcOrd="0" destOrd="0" presId="urn:microsoft.com/office/officeart/2005/8/layout/vList2"/>
    <dgm:cxn modelId="{7675CC37-A87B-8545-9BE6-43CDCFC9E08B}" type="presOf" srcId="{BA5A735D-29C6-44F7-9C7A-14803B6D6354}" destId="{64181133-FA2A-9847-87B1-6A810317E579}" srcOrd="0" destOrd="0" presId="urn:microsoft.com/office/officeart/2005/8/layout/vList2"/>
    <dgm:cxn modelId="{42D8DF3C-B0AB-4935-90BA-1BCDC03C7A54}" srcId="{46ABC371-4E6A-4D54-90F2-AFABB68AEA98}" destId="{B75500D4-EDA6-4357-A229-BF8AB7A53C79}" srcOrd="2" destOrd="0" parTransId="{AEE713ED-0AA5-47B1-A4AB-47A4363DDBB6}" sibTransId="{6993D547-873C-4175-9D89-0B609228DFF8}"/>
    <dgm:cxn modelId="{5BC2373E-E9A5-4156-8C6F-DC786FFBD8EA}" srcId="{46ABC371-4E6A-4D54-90F2-AFABB68AEA98}" destId="{BA5A735D-29C6-44F7-9C7A-14803B6D6354}" srcOrd="0" destOrd="0" parTransId="{385325F8-A9E9-431D-89F9-F7C583B2507F}" sibTransId="{998E6A6B-8196-462A-8E10-5E6E568DED45}"/>
    <dgm:cxn modelId="{8FF77D75-F38B-4AC3-8BBA-D0DA3A28B0A3}" srcId="{46ABC371-4E6A-4D54-90F2-AFABB68AEA98}" destId="{A00862B3-ACF8-4EB5-8EC3-BFB23DDCAFE6}" srcOrd="3" destOrd="0" parTransId="{E81076EC-3DA4-4D3C-97F6-B6A613E64E4D}" sibTransId="{9EDECD41-A9EA-41FE-BE49-CCB21F717D90}"/>
    <dgm:cxn modelId="{7D48848F-9582-7042-A62D-302B2151068F}" type="presOf" srcId="{46ABC371-4E6A-4D54-90F2-AFABB68AEA98}" destId="{59555456-355C-BA47-9169-48005F592C15}" srcOrd="0" destOrd="0" presId="urn:microsoft.com/office/officeart/2005/8/layout/vList2"/>
    <dgm:cxn modelId="{088695C0-D892-2B4A-9546-F8D65E4F5A8A}" type="presOf" srcId="{B75500D4-EDA6-4357-A229-BF8AB7A53C79}" destId="{9BD7ABEB-1BBE-9749-8619-D021CE6A6B3C}" srcOrd="0" destOrd="0" presId="urn:microsoft.com/office/officeart/2005/8/layout/vList2"/>
    <dgm:cxn modelId="{BA63ABDC-207E-0845-9C51-3EEC633EE78C}" type="presOf" srcId="{6E104B41-3E16-4E96-8404-85CCC9C76513}" destId="{2EBC3190-7DA1-B743-B9EC-858B4F6ED7AF}" srcOrd="0" destOrd="0" presId="urn:microsoft.com/office/officeart/2005/8/layout/vList2"/>
    <dgm:cxn modelId="{1EA1390E-4760-D744-AD77-14C07606A038}" type="presParOf" srcId="{59555456-355C-BA47-9169-48005F592C15}" destId="{64181133-FA2A-9847-87B1-6A810317E579}" srcOrd="0" destOrd="0" presId="urn:microsoft.com/office/officeart/2005/8/layout/vList2"/>
    <dgm:cxn modelId="{2261ADCF-892D-1E42-8EF9-5122C7134D2F}" type="presParOf" srcId="{59555456-355C-BA47-9169-48005F592C15}" destId="{B78D3088-6B0D-204D-BBFE-6C9BAC12DEC7}" srcOrd="1" destOrd="0" presId="urn:microsoft.com/office/officeart/2005/8/layout/vList2"/>
    <dgm:cxn modelId="{EE130288-8D03-EB43-97B0-65BA1BCCFA2A}" type="presParOf" srcId="{59555456-355C-BA47-9169-48005F592C15}" destId="{2EBC3190-7DA1-B743-B9EC-858B4F6ED7AF}" srcOrd="2" destOrd="0" presId="urn:microsoft.com/office/officeart/2005/8/layout/vList2"/>
    <dgm:cxn modelId="{96543310-6A0A-CA4B-953B-523602ECF8F1}" type="presParOf" srcId="{59555456-355C-BA47-9169-48005F592C15}" destId="{BAB0DB16-BC36-3C46-97AC-322480C4F485}" srcOrd="3" destOrd="0" presId="urn:microsoft.com/office/officeart/2005/8/layout/vList2"/>
    <dgm:cxn modelId="{6713BDBE-24AD-7B4F-8B5D-91426546B202}" type="presParOf" srcId="{59555456-355C-BA47-9169-48005F592C15}" destId="{9BD7ABEB-1BBE-9749-8619-D021CE6A6B3C}" srcOrd="4" destOrd="0" presId="urn:microsoft.com/office/officeart/2005/8/layout/vList2"/>
    <dgm:cxn modelId="{D9350938-4524-F443-8567-C8ED580203CF}" type="presParOf" srcId="{59555456-355C-BA47-9169-48005F592C15}" destId="{A5D88F07-8B03-6A43-BFE7-985A62FDB034}" srcOrd="5" destOrd="0" presId="urn:microsoft.com/office/officeart/2005/8/layout/vList2"/>
    <dgm:cxn modelId="{7054A8FD-7E86-164D-82B5-8281B5B354AE}" type="presParOf" srcId="{59555456-355C-BA47-9169-48005F592C15}" destId="{624A43E8-E90E-AE4B-AE3D-4BC7E65487A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200655-E809-40D1-83EC-D1BAA46D0ED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93EEBDE-4378-4083-B5B7-86956D94757A}">
      <dgm:prSet/>
      <dgm:spPr/>
      <dgm:t>
        <a:bodyPr/>
        <a:lstStyle/>
        <a:p>
          <a:r>
            <a:rPr lang="en-US"/>
            <a:t>Business Model is one part product and one part infrastructure, so provide a quick overview of the key logistical and operational aspects of the business.</a:t>
          </a:r>
        </a:p>
      </dgm:t>
    </dgm:pt>
    <dgm:pt modelId="{251787E4-5DD0-4D8C-AF4A-A0AB833FB345}" type="parTrans" cxnId="{0027612E-7011-44DE-A436-0F8BE25CFB32}">
      <dgm:prSet/>
      <dgm:spPr/>
      <dgm:t>
        <a:bodyPr/>
        <a:lstStyle/>
        <a:p>
          <a:endParaRPr lang="en-US"/>
        </a:p>
      </dgm:t>
    </dgm:pt>
    <dgm:pt modelId="{F54D9355-0A45-4022-8BCD-0EDCE1B7FD93}" type="sibTrans" cxnId="{0027612E-7011-44DE-A436-0F8BE25CFB32}">
      <dgm:prSet/>
      <dgm:spPr/>
      <dgm:t>
        <a:bodyPr/>
        <a:lstStyle/>
        <a:p>
          <a:endParaRPr lang="en-US"/>
        </a:p>
      </dgm:t>
    </dgm:pt>
    <dgm:pt modelId="{5ABD84E0-1BA8-496A-A921-736054C32B7E}">
      <dgm:prSet/>
      <dgm:spPr/>
      <dgm:t>
        <a:bodyPr/>
        <a:lstStyle/>
        <a:p>
          <a:r>
            <a:rPr lang="en-US"/>
            <a:t>What type of business (retail, wholesale, manufacturing, or service-oriented) you will be starting?</a:t>
          </a:r>
        </a:p>
      </dgm:t>
    </dgm:pt>
    <dgm:pt modelId="{85D1747D-B4B6-4CA6-A8E5-90721BD92544}" type="parTrans" cxnId="{9D5FCEFC-4CB6-45BA-B86C-2444B99D10CC}">
      <dgm:prSet/>
      <dgm:spPr/>
      <dgm:t>
        <a:bodyPr/>
        <a:lstStyle/>
        <a:p>
          <a:endParaRPr lang="en-US"/>
        </a:p>
      </dgm:t>
    </dgm:pt>
    <dgm:pt modelId="{40431762-C816-4FD6-B753-3A5F935975C5}" type="sibTrans" cxnId="{9D5FCEFC-4CB6-45BA-B86C-2444B99D10CC}">
      <dgm:prSet/>
      <dgm:spPr/>
      <dgm:t>
        <a:bodyPr/>
        <a:lstStyle/>
        <a:p>
          <a:endParaRPr lang="en-US"/>
        </a:p>
      </dgm:t>
    </dgm:pt>
    <dgm:pt modelId="{CB1EF803-4288-465C-8E83-08134D12395F}">
      <dgm:prSet/>
      <dgm:spPr/>
      <dgm:t>
        <a:bodyPr/>
        <a:lstStyle/>
        <a:p>
          <a:r>
            <a:rPr lang="en-US"/>
            <a:t>In as concise a way as possible, describe the product and/or service to be offered.</a:t>
          </a:r>
        </a:p>
      </dgm:t>
    </dgm:pt>
    <dgm:pt modelId="{B9685745-879C-4ACF-92E7-F8636BF0AD39}" type="parTrans" cxnId="{1BD246D1-79F7-4BBC-850E-9DD0D979EA8C}">
      <dgm:prSet/>
      <dgm:spPr/>
      <dgm:t>
        <a:bodyPr/>
        <a:lstStyle/>
        <a:p>
          <a:endParaRPr lang="en-US"/>
        </a:p>
      </dgm:t>
    </dgm:pt>
    <dgm:pt modelId="{1CA7EB6C-5CFD-460D-B6B3-D0C8AA2C9092}" type="sibTrans" cxnId="{1BD246D1-79F7-4BBC-850E-9DD0D979EA8C}">
      <dgm:prSet/>
      <dgm:spPr/>
      <dgm:t>
        <a:bodyPr/>
        <a:lstStyle/>
        <a:p>
          <a:endParaRPr lang="en-US"/>
        </a:p>
      </dgm:t>
    </dgm:pt>
    <dgm:pt modelId="{446CC48A-C299-45C3-9E39-F636236C4967}">
      <dgm:prSet/>
      <dgm:spPr/>
      <dgm:t>
        <a:bodyPr/>
        <a:lstStyle/>
        <a:p>
          <a:r>
            <a:rPr lang="en-US"/>
            <a:t>Don’t get bogged down in the details; mention any unique aspects of the product, its use and appeal, and what stage of the product life cycle you are in.</a:t>
          </a:r>
        </a:p>
      </dgm:t>
    </dgm:pt>
    <dgm:pt modelId="{6CE178EE-8B02-4B76-962A-F370B3A363E9}" type="parTrans" cxnId="{5907B4B5-7904-4B8C-B7E0-AF392ED3F0CF}">
      <dgm:prSet/>
      <dgm:spPr/>
      <dgm:t>
        <a:bodyPr/>
        <a:lstStyle/>
        <a:p>
          <a:endParaRPr lang="en-US"/>
        </a:p>
      </dgm:t>
    </dgm:pt>
    <dgm:pt modelId="{CFCC6243-CF53-4F3F-A8AF-19F0F1D0DB97}" type="sibTrans" cxnId="{5907B4B5-7904-4B8C-B7E0-AF392ED3F0CF}">
      <dgm:prSet/>
      <dgm:spPr/>
      <dgm:t>
        <a:bodyPr/>
        <a:lstStyle/>
        <a:p>
          <a:endParaRPr lang="en-US"/>
        </a:p>
      </dgm:t>
    </dgm:pt>
    <dgm:pt modelId="{3B29A6B2-51E8-A544-8C39-E351D19F9409}" type="pres">
      <dgm:prSet presAssocID="{C3200655-E809-40D1-83EC-D1BAA46D0ED8}" presName="vert0" presStyleCnt="0">
        <dgm:presLayoutVars>
          <dgm:dir/>
          <dgm:animOne val="branch"/>
          <dgm:animLvl val="lvl"/>
        </dgm:presLayoutVars>
      </dgm:prSet>
      <dgm:spPr/>
    </dgm:pt>
    <dgm:pt modelId="{7F1F171A-3565-C14E-8221-543FC0B23756}" type="pres">
      <dgm:prSet presAssocID="{693EEBDE-4378-4083-B5B7-86956D94757A}" presName="thickLine" presStyleLbl="alignNode1" presStyleIdx="0" presStyleCnt="4"/>
      <dgm:spPr/>
    </dgm:pt>
    <dgm:pt modelId="{FC718ED8-D217-E941-8CFA-459808F5C97D}" type="pres">
      <dgm:prSet presAssocID="{693EEBDE-4378-4083-B5B7-86956D94757A}" presName="horz1" presStyleCnt="0"/>
      <dgm:spPr/>
    </dgm:pt>
    <dgm:pt modelId="{050965AD-8B53-614B-9C30-65D54C5E8DB1}" type="pres">
      <dgm:prSet presAssocID="{693EEBDE-4378-4083-B5B7-86956D94757A}" presName="tx1" presStyleLbl="revTx" presStyleIdx="0" presStyleCnt="4"/>
      <dgm:spPr/>
    </dgm:pt>
    <dgm:pt modelId="{C3A9A069-6BF7-414B-9452-57AD6BA4C2AA}" type="pres">
      <dgm:prSet presAssocID="{693EEBDE-4378-4083-B5B7-86956D94757A}" presName="vert1" presStyleCnt="0"/>
      <dgm:spPr/>
    </dgm:pt>
    <dgm:pt modelId="{A667F4E8-D370-5C46-A316-F3B18ACF257D}" type="pres">
      <dgm:prSet presAssocID="{5ABD84E0-1BA8-496A-A921-736054C32B7E}" presName="thickLine" presStyleLbl="alignNode1" presStyleIdx="1" presStyleCnt="4"/>
      <dgm:spPr/>
    </dgm:pt>
    <dgm:pt modelId="{9532CA18-6645-3648-9D2E-DB1E51C650E9}" type="pres">
      <dgm:prSet presAssocID="{5ABD84E0-1BA8-496A-A921-736054C32B7E}" presName="horz1" presStyleCnt="0"/>
      <dgm:spPr/>
    </dgm:pt>
    <dgm:pt modelId="{EB7F77D3-6D32-DF40-8AD1-95E0A25F398E}" type="pres">
      <dgm:prSet presAssocID="{5ABD84E0-1BA8-496A-A921-736054C32B7E}" presName="tx1" presStyleLbl="revTx" presStyleIdx="1" presStyleCnt="4"/>
      <dgm:spPr/>
    </dgm:pt>
    <dgm:pt modelId="{C8CBC901-0AE7-6948-8020-676A551777C3}" type="pres">
      <dgm:prSet presAssocID="{5ABD84E0-1BA8-496A-A921-736054C32B7E}" presName="vert1" presStyleCnt="0"/>
      <dgm:spPr/>
    </dgm:pt>
    <dgm:pt modelId="{F6AEE04C-1A64-464D-AE55-C276F648119C}" type="pres">
      <dgm:prSet presAssocID="{CB1EF803-4288-465C-8E83-08134D12395F}" presName="thickLine" presStyleLbl="alignNode1" presStyleIdx="2" presStyleCnt="4"/>
      <dgm:spPr/>
    </dgm:pt>
    <dgm:pt modelId="{AB491E90-079D-8A43-AFCB-FC8489923CD3}" type="pres">
      <dgm:prSet presAssocID="{CB1EF803-4288-465C-8E83-08134D12395F}" presName="horz1" presStyleCnt="0"/>
      <dgm:spPr/>
    </dgm:pt>
    <dgm:pt modelId="{3452AAB3-1C88-D848-B8A8-211A2000CC83}" type="pres">
      <dgm:prSet presAssocID="{CB1EF803-4288-465C-8E83-08134D12395F}" presName="tx1" presStyleLbl="revTx" presStyleIdx="2" presStyleCnt="4"/>
      <dgm:spPr/>
    </dgm:pt>
    <dgm:pt modelId="{5D1450DE-E803-744F-924B-0FCA23D545A7}" type="pres">
      <dgm:prSet presAssocID="{CB1EF803-4288-465C-8E83-08134D12395F}" presName="vert1" presStyleCnt="0"/>
      <dgm:spPr/>
    </dgm:pt>
    <dgm:pt modelId="{ED1917CA-E638-9142-AF8F-AE0501FAD1D2}" type="pres">
      <dgm:prSet presAssocID="{446CC48A-C299-45C3-9E39-F636236C4967}" presName="thickLine" presStyleLbl="alignNode1" presStyleIdx="3" presStyleCnt="4"/>
      <dgm:spPr/>
    </dgm:pt>
    <dgm:pt modelId="{467DE78C-ECDC-A047-B2E1-3BE04A4FE798}" type="pres">
      <dgm:prSet presAssocID="{446CC48A-C299-45C3-9E39-F636236C4967}" presName="horz1" presStyleCnt="0"/>
      <dgm:spPr/>
    </dgm:pt>
    <dgm:pt modelId="{3BE92BED-2147-224D-83AD-85FE1D4219FC}" type="pres">
      <dgm:prSet presAssocID="{446CC48A-C299-45C3-9E39-F636236C4967}" presName="tx1" presStyleLbl="revTx" presStyleIdx="3" presStyleCnt="4"/>
      <dgm:spPr/>
    </dgm:pt>
    <dgm:pt modelId="{10D925A8-2CB5-7C4C-9F9C-9D2D87B91954}" type="pres">
      <dgm:prSet presAssocID="{446CC48A-C299-45C3-9E39-F636236C4967}" presName="vert1" presStyleCnt="0"/>
      <dgm:spPr/>
    </dgm:pt>
  </dgm:ptLst>
  <dgm:cxnLst>
    <dgm:cxn modelId="{E5C13613-A0A5-E14C-B096-AE9E96189984}" type="presOf" srcId="{CB1EF803-4288-465C-8E83-08134D12395F}" destId="{3452AAB3-1C88-D848-B8A8-211A2000CC83}" srcOrd="0" destOrd="0" presId="urn:microsoft.com/office/officeart/2008/layout/LinedList"/>
    <dgm:cxn modelId="{0027612E-7011-44DE-A436-0F8BE25CFB32}" srcId="{C3200655-E809-40D1-83EC-D1BAA46D0ED8}" destId="{693EEBDE-4378-4083-B5B7-86956D94757A}" srcOrd="0" destOrd="0" parTransId="{251787E4-5DD0-4D8C-AF4A-A0AB833FB345}" sibTransId="{F54D9355-0A45-4022-8BCD-0EDCE1B7FD93}"/>
    <dgm:cxn modelId="{E0BB204A-EBDC-C343-9470-D2FBF519AE63}" type="presOf" srcId="{C3200655-E809-40D1-83EC-D1BAA46D0ED8}" destId="{3B29A6B2-51E8-A544-8C39-E351D19F9409}" srcOrd="0" destOrd="0" presId="urn:microsoft.com/office/officeart/2008/layout/LinedList"/>
    <dgm:cxn modelId="{C0DD5860-25CD-6645-ADDB-ECCF92A4B941}" type="presOf" srcId="{5ABD84E0-1BA8-496A-A921-736054C32B7E}" destId="{EB7F77D3-6D32-DF40-8AD1-95E0A25F398E}" srcOrd="0" destOrd="0" presId="urn:microsoft.com/office/officeart/2008/layout/LinedList"/>
    <dgm:cxn modelId="{76E10983-04FE-C646-97F3-01D33A28D718}" type="presOf" srcId="{693EEBDE-4378-4083-B5B7-86956D94757A}" destId="{050965AD-8B53-614B-9C30-65D54C5E8DB1}" srcOrd="0" destOrd="0" presId="urn:microsoft.com/office/officeart/2008/layout/LinedList"/>
    <dgm:cxn modelId="{5907B4B5-7904-4B8C-B7E0-AF392ED3F0CF}" srcId="{C3200655-E809-40D1-83EC-D1BAA46D0ED8}" destId="{446CC48A-C299-45C3-9E39-F636236C4967}" srcOrd="3" destOrd="0" parTransId="{6CE178EE-8B02-4B76-962A-F370B3A363E9}" sibTransId="{CFCC6243-CF53-4F3F-A8AF-19F0F1D0DB97}"/>
    <dgm:cxn modelId="{1BD246D1-79F7-4BBC-850E-9DD0D979EA8C}" srcId="{C3200655-E809-40D1-83EC-D1BAA46D0ED8}" destId="{CB1EF803-4288-465C-8E83-08134D12395F}" srcOrd="2" destOrd="0" parTransId="{B9685745-879C-4ACF-92E7-F8636BF0AD39}" sibTransId="{1CA7EB6C-5CFD-460D-B6B3-D0C8AA2C9092}"/>
    <dgm:cxn modelId="{C09156D9-6909-444D-8F28-96FF26F1CBEE}" type="presOf" srcId="{446CC48A-C299-45C3-9E39-F636236C4967}" destId="{3BE92BED-2147-224D-83AD-85FE1D4219FC}" srcOrd="0" destOrd="0" presId="urn:microsoft.com/office/officeart/2008/layout/LinedList"/>
    <dgm:cxn modelId="{9D5FCEFC-4CB6-45BA-B86C-2444B99D10CC}" srcId="{C3200655-E809-40D1-83EC-D1BAA46D0ED8}" destId="{5ABD84E0-1BA8-496A-A921-736054C32B7E}" srcOrd="1" destOrd="0" parTransId="{85D1747D-B4B6-4CA6-A8E5-90721BD92544}" sibTransId="{40431762-C816-4FD6-B753-3A5F935975C5}"/>
    <dgm:cxn modelId="{A65CDEF0-6997-7340-AD8C-076B6D3D3B43}" type="presParOf" srcId="{3B29A6B2-51E8-A544-8C39-E351D19F9409}" destId="{7F1F171A-3565-C14E-8221-543FC0B23756}" srcOrd="0" destOrd="0" presId="urn:microsoft.com/office/officeart/2008/layout/LinedList"/>
    <dgm:cxn modelId="{4408E754-0E4E-4449-97D9-6E7F93AAD915}" type="presParOf" srcId="{3B29A6B2-51E8-A544-8C39-E351D19F9409}" destId="{FC718ED8-D217-E941-8CFA-459808F5C97D}" srcOrd="1" destOrd="0" presId="urn:microsoft.com/office/officeart/2008/layout/LinedList"/>
    <dgm:cxn modelId="{2286F412-5480-984C-BE2E-3780DF098FDF}" type="presParOf" srcId="{FC718ED8-D217-E941-8CFA-459808F5C97D}" destId="{050965AD-8B53-614B-9C30-65D54C5E8DB1}" srcOrd="0" destOrd="0" presId="urn:microsoft.com/office/officeart/2008/layout/LinedList"/>
    <dgm:cxn modelId="{DA1A08B6-FE95-814F-877D-0F5EAF710CB0}" type="presParOf" srcId="{FC718ED8-D217-E941-8CFA-459808F5C97D}" destId="{C3A9A069-6BF7-414B-9452-57AD6BA4C2AA}" srcOrd="1" destOrd="0" presId="urn:microsoft.com/office/officeart/2008/layout/LinedList"/>
    <dgm:cxn modelId="{01F10C07-BA1E-3F4F-B7C4-5A1CBB1F060F}" type="presParOf" srcId="{3B29A6B2-51E8-A544-8C39-E351D19F9409}" destId="{A667F4E8-D370-5C46-A316-F3B18ACF257D}" srcOrd="2" destOrd="0" presId="urn:microsoft.com/office/officeart/2008/layout/LinedList"/>
    <dgm:cxn modelId="{0C41D36D-2788-E744-BF29-C2B44B1300A3}" type="presParOf" srcId="{3B29A6B2-51E8-A544-8C39-E351D19F9409}" destId="{9532CA18-6645-3648-9D2E-DB1E51C650E9}" srcOrd="3" destOrd="0" presId="urn:microsoft.com/office/officeart/2008/layout/LinedList"/>
    <dgm:cxn modelId="{A62642B4-956D-0E43-B72F-9453DED7D3FE}" type="presParOf" srcId="{9532CA18-6645-3648-9D2E-DB1E51C650E9}" destId="{EB7F77D3-6D32-DF40-8AD1-95E0A25F398E}" srcOrd="0" destOrd="0" presId="urn:microsoft.com/office/officeart/2008/layout/LinedList"/>
    <dgm:cxn modelId="{709A3E7F-0754-4F4C-A24B-2197CA901834}" type="presParOf" srcId="{9532CA18-6645-3648-9D2E-DB1E51C650E9}" destId="{C8CBC901-0AE7-6948-8020-676A551777C3}" srcOrd="1" destOrd="0" presId="urn:microsoft.com/office/officeart/2008/layout/LinedList"/>
    <dgm:cxn modelId="{E4DB2547-C715-1E4D-B048-F37925C14F18}" type="presParOf" srcId="{3B29A6B2-51E8-A544-8C39-E351D19F9409}" destId="{F6AEE04C-1A64-464D-AE55-C276F648119C}" srcOrd="4" destOrd="0" presId="urn:microsoft.com/office/officeart/2008/layout/LinedList"/>
    <dgm:cxn modelId="{12551497-7779-9E44-928B-5EE6AC2A8D36}" type="presParOf" srcId="{3B29A6B2-51E8-A544-8C39-E351D19F9409}" destId="{AB491E90-079D-8A43-AFCB-FC8489923CD3}" srcOrd="5" destOrd="0" presId="urn:microsoft.com/office/officeart/2008/layout/LinedList"/>
    <dgm:cxn modelId="{4188057A-9CC7-0B42-8AC3-0F96B6B4D0FE}" type="presParOf" srcId="{AB491E90-079D-8A43-AFCB-FC8489923CD3}" destId="{3452AAB3-1C88-D848-B8A8-211A2000CC83}" srcOrd="0" destOrd="0" presId="urn:microsoft.com/office/officeart/2008/layout/LinedList"/>
    <dgm:cxn modelId="{92FEA4AC-2683-2347-9D08-B9A3D1EE52E8}" type="presParOf" srcId="{AB491E90-079D-8A43-AFCB-FC8489923CD3}" destId="{5D1450DE-E803-744F-924B-0FCA23D545A7}" srcOrd="1" destOrd="0" presId="urn:microsoft.com/office/officeart/2008/layout/LinedList"/>
    <dgm:cxn modelId="{A09C5E5F-E037-C345-A8DA-9CB2906B7038}" type="presParOf" srcId="{3B29A6B2-51E8-A544-8C39-E351D19F9409}" destId="{ED1917CA-E638-9142-AF8F-AE0501FAD1D2}" srcOrd="6" destOrd="0" presId="urn:microsoft.com/office/officeart/2008/layout/LinedList"/>
    <dgm:cxn modelId="{2C25879D-A424-0642-B083-23EC656772C4}" type="presParOf" srcId="{3B29A6B2-51E8-A544-8C39-E351D19F9409}" destId="{467DE78C-ECDC-A047-B2E1-3BE04A4FE798}" srcOrd="7" destOrd="0" presId="urn:microsoft.com/office/officeart/2008/layout/LinedList"/>
    <dgm:cxn modelId="{1E540199-BC8F-2A43-AA9A-A39264A8E42C}" type="presParOf" srcId="{467DE78C-ECDC-A047-B2E1-3BE04A4FE798}" destId="{3BE92BED-2147-224D-83AD-85FE1D4219FC}" srcOrd="0" destOrd="0" presId="urn:microsoft.com/office/officeart/2008/layout/LinedList"/>
    <dgm:cxn modelId="{812D847C-26D2-3147-9830-2282A686122F}" type="presParOf" srcId="{467DE78C-ECDC-A047-B2E1-3BE04A4FE798}" destId="{10D925A8-2CB5-7C4C-9F9C-9D2D87B9195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006E1A-6763-43A5-A69C-07BA0010106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D469D13-5283-41AD-ADC1-9E5AB0851B6A}">
      <dgm:prSet/>
      <dgm:spPr/>
      <dgm:t>
        <a:bodyPr/>
        <a:lstStyle/>
        <a:p>
          <a:r>
            <a:rPr lang="en-US" dirty="0"/>
            <a:t>Overview of the current Bermuda tourism/hospitality market and your specific competition –</a:t>
          </a:r>
        </a:p>
      </dgm:t>
    </dgm:pt>
    <dgm:pt modelId="{7C64B95C-D3DC-4EC0-88C8-DC760A69818A}" type="parTrans" cxnId="{6035BE46-D93D-4E70-8DFA-34BB5A27E158}">
      <dgm:prSet/>
      <dgm:spPr/>
      <dgm:t>
        <a:bodyPr/>
        <a:lstStyle/>
        <a:p>
          <a:endParaRPr lang="en-US"/>
        </a:p>
      </dgm:t>
    </dgm:pt>
    <dgm:pt modelId="{9F1B711E-3FBC-4647-88E3-35D81B1B7BF2}" type="sibTrans" cxnId="{6035BE46-D93D-4E70-8DFA-34BB5A27E158}">
      <dgm:prSet/>
      <dgm:spPr/>
      <dgm:t>
        <a:bodyPr/>
        <a:lstStyle/>
        <a:p>
          <a:endParaRPr lang="en-US"/>
        </a:p>
      </dgm:t>
    </dgm:pt>
    <dgm:pt modelId="{BD7D87DE-3DF0-43B4-A8FE-990A464C1DBD}">
      <dgm:prSet/>
      <dgm:spPr/>
      <dgm:t>
        <a:bodyPr/>
        <a:lstStyle/>
        <a:p>
          <a:r>
            <a:rPr lang="en-US"/>
            <a:t>How much research have you conducted and what type?</a:t>
          </a:r>
        </a:p>
      </dgm:t>
    </dgm:pt>
    <dgm:pt modelId="{0941AC36-15B1-447C-A70C-34FA064F7F8E}" type="parTrans" cxnId="{A0CC5D3A-D5B0-4638-995C-342130118568}">
      <dgm:prSet/>
      <dgm:spPr/>
      <dgm:t>
        <a:bodyPr/>
        <a:lstStyle/>
        <a:p>
          <a:endParaRPr lang="en-US"/>
        </a:p>
      </dgm:t>
    </dgm:pt>
    <dgm:pt modelId="{0BF8727C-D6F3-406A-BEE2-54173A6D2FB1}" type="sibTrans" cxnId="{A0CC5D3A-D5B0-4638-995C-342130118568}">
      <dgm:prSet/>
      <dgm:spPr/>
      <dgm:t>
        <a:bodyPr/>
        <a:lstStyle/>
        <a:p>
          <a:endParaRPr lang="en-US"/>
        </a:p>
      </dgm:t>
    </dgm:pt>
    <dgm:pt modelId="{F6A38C27-A6CF-44F9-88A8-B88BDF4F6E85}">
      <dgm:prSet/>
      <dgm:spPr/>
      <dgm:t>
        <a:bodyPr/>
        <a:lstStyle/>
        <a:p>
          <a:r>
            <a:rPr lang="en-US"/>
            <a:t>Define what niche areas you may be focusing on.</a:t>
          </a:r>
        </a:p>
      </dgm:t>
    </dgm:pt>
    <dgm:pt modelId="{A01CC4F9-44B2-4CAD-9BE1-F520275D8860}" type="parTrans" cxnId="{3546AC32-55CA-4BC7-B2CC-2E7804452A42}">
      <dgm:prSet/>
      <dgm:spPr/>
      <dgm:t>
        <a:bodyPr/>
        <a:lstStyle/>
        <a:p>
          <a:endParaRPr lang="en-US"/>
        </a:p>
      </dgm:t>
    </dgm:pt>
    <dgm:pt modelId="{3A8CFB4F-9141-49F4-83CC-9C5B7C81E423}" type="sibTrans" cxnId="{3546AC32-55CA-4BC7-B2CC-2E7804452A42}">
      <dgm:prSet/>
      <dgm:spPr/>
      <dgm:t>
        <a:bodyPr/>
        <a:lstStyle/>
        <a:p>
          <a:endParaRPr lang="en-US"/>
        </a:p>
      </dgm:t>
    </dgm:pt>
    <dgm:pt modelId="{1E532D93-10B4-45EB-A031-9F6B05A09C7F}">
      <dgm:prSet/>
      <dgm:spPr/>
      <dgm:t>
        <a:bodyPr/>
        <a:lstStyle/>
        <a:p>
          <a:r>
            <a:rPr lang="en-US"/>
            <a:t>Description of target customer ?</a:t>
          </a:r>
        </a:p>
      </dgm:t>
    </dgm:pt>
    <dgm:pt modelId="{539555BC-8B95-413C-ADC7-435AD639DC8B}" type="parTrans" cxnId="{A25F611B-1DEF-4240-82F9-53E32FB1AF18}">
      <dgm:prSet/>
      <dgm:spPr/>
      <dgm:t>
        <a:bodyPr/>
        <a:lstStyle/>
        <a:p>
          <a:endParaRPr lang="en-US"/>
        </a:p>
      </dgm:t>
    </dgm:pt>
    <dgm:pt modelId="{BBA28B99-5A03-4F29-AEEA-F0DE4E9E750B}" type="sibTrans" cxnId="{A25F611B-1DEF-4240-82F9-53E32FB1AF18}">
      <dgm:prSet/>
      <dgm:spPr/>
      <dgm:t>
        <a:bodyPr/>
        <a:lstStyle/>
        <a:p>
          <a:endParaRPr lang="en-US"/>
        </a:p>
      </dgm:t>
    </dgm:pt>
    <dgm:pt modelId="{4EA8E6C2-D88C-490E-90C9-3B2B0014024D}">
      <dgm:prSet/>
      <dgm:spPr/>
      <dgm:t>
        <a:bodyPr/>
        <a:lstStyle/>
        <a:p>
          <a:r>
            <a:rPr lang="en-US"/>
            <a:t>Why are you drawn to the tourism business?</a:t>
          </a:r>
        </a:p>
      </dgm:t>
    </dgm:pt>
    <dgm:pt modelId="{7BCF5C60-2408-4D94-8503-5351B3098AFA}" type="parTrans" cxnId="{B56AC796-23BE-4EF9-BDA2-B4256FD19A17}">
      <dgm:prSet/>
      <dgm:spPr/>
      <dgm:t>
        <a:bodyPr/>
        <a:lstStyle/>
        <a:p>
          <a:endParaRPr lang="en-US"/>
        </a:p>
      </dgm:t>
    </dgm:pt>
    <dgm:pt modelId="{36F633AA-6BF5-4759-99AE-F73431B70F46}" type="sibTrans" cxnId="{B56AC796-23BE-4EF9-BDA2-B4256FD19A17}">
      <dgm:prSet/>
      <dgm:spPr/>
      <dgm:t>
        <a:bodyPr/>
        <a:lstStyle/>
        <a:p>
          <a:endParaRPr lang="en-US"/>
        </a:p>
      </dgm:t>
    </dgm:pt>
    <dgm:pt modelId="{D01888BF-011E-421A-94D8-594F928798CC}">
      <dgm:prSet/>
      <dgm:spPr/>
      <dgm:t>
        <a:bodyPr/>
        <a:lstStyle/>
        <a:p>
          <a:r>
            <a:rPr lang="en-US"/>
            <a:t>Who will be most attracted to your product or service?</a:t>
          </a:r>
        </a:p>
      </dgm:t>
    </dgm:pt>
    <dgm:pt modelId="{778FF954-4551-4153-9284-3068FACB612C}" type="parTrans" cxnId="{B99F7CBC-B9FC-4FB5-BCD6-C9CA34F283A4}">
      <dgm:prSet/>
      <dgm:spPr/>
      <dgm:t>
        <a:bodyPr/>
        <a:lstStyle/>
        <a:p>
          <a:endParaRPr lang="en-US"/>
        </a:p>
      </dgm:t>
    </dgm:pt>
    <dgm:pt modelId="{DAD89675-9081-4AD3-9F77-4B02A2CFBB83}" type="sibTrans" cxnId="{B99F7CBC-B9FC-4FB5-BCD6-C9CA34F283A4}">
      <dgm:prSet/>
      <dgm:spPr/>
      <dgm:t>
        <a:bodyPr/>
        <a:lstStyle/>
        <a:p>
          <a:endParaRPr lang="en-US"/>
        </a:p>
      </dgm:t>
    </dgm:pt>
    <dgm:pt modelId="{26A6B75E-BF74-4912-9BE4-4A19CCB7A639}">
      <dgm:prSet/>
      <dgm:spPr/>
      <dgm:t>
        <a:bodyPr/>
        <a:lstStyle/>
        <a:p>
          <a:r>
            <a:rPr lang="en-US"/>
            <a:t>What is their demographic description?</a:t>
          </a:r>
        </a:p>
      </dgm:t>
    </dgm:pt>
    <dgm:pt modelId="{84A4ECD9-850D-4C5C-AD38-25478F56C126}" type="parTrans" cxnId="{6CA49D05-3C00-4B9E-8957-DBA2E81AE291}">
      <dgm:prSet/>
      <dgm:spPr/>
      <dgm:t>
        <a:bodyPr/>
        <a:lstStyle/>
        <a:p>
          <a:endParaRPr lang="en-US"/>
        </a:p>
      </dgm:t>
    </dgm:pt>
    <dgm:pt modelId="{DF94F870-0623-4AC8-B54B-6C24E652AF13}" type="sibTrans" cxnId="{6CA49D05-3C00-4B9E-8957-DBA2E81AE291}">
      <dgm:prSet/>
      <dgm:spPr/>
      <dgm:t>
        <a:bodyPr/>
        <a:lstStyle/>
        <a:p>
          <a:endParaRPr lang="en-US"/>
        </a:p>
      </dgm:t>
    </dgm:pt>
    <dgm:pt modelId="{5A4C442E-3F8B-4190-B0BC-B255CA2B38CA}">
      <dgm:prSet/>
      <dgm:spPr/>
      <dgm:t>
        <a:bodyPr/>
        <a:lstStyle/>
        <a:p>
          <a:r>
            <a:rPr lang="en-US"/>
            <a:t>From what location will you conduct your business?</a:t>
          </a:r>
        </a:p>
      </dgm:t>
    </dgm:pt>
    <dgm:pt modelId="{EB2AAA28-4461-4C13-A8C6-915232E092E1}" type="parTrans" cxnId="{C51A3571-9C5C-41F8-A327-225FB0528C81}">
      <dgm:prSet/>
      <dgm:spPr/>
      <dgm:t>
        <a:bodyPr/>
        <a:lstStyle/>
        <a:p>
          <a:endParaRPr lang="en-US"/>
        </a:p>
      </dgm:t>
    </dgm:pt>
    <dgm:pt modelId="{D38FBBCD-1BBD-46F9-BBED-D5C9BDAD14E4}" type="sibTrans" cxnId="{C51A3571-9C5C-41F8-A327-225FB0528C81}">
      <dgm:prSet/>
      <dgm:spPr/>
      <dgm:t>
        <a:bodyPr/>
        <a:lstStyle/>
        <a:p>
          <a:endParaRPr lang="en-US"/>
        </a:p>
      </dgm:t>
    </dgm:pt>
    <dgm:pt modelId="{41C5F1BF-CDAC-9445-B460-2922C7D02272}" type="pres">
      <dgm:prSet presAssocID="{79006E1A-6763-43A5-A69C-07BA00101065}" presName="vert0" presStyleCnt="0">
        <dgm:presLayoutVars>
          <dgm:dir/>
          <dgm:animOne val="branch"/>
          <dgm:animLvl val="lvl"/>
        </dgm:presLayoutVars>
      </dgm:prSet>
      <dgm:spPr/>
    </dgm:pt>
    <dgm:pt modelId="{7D9F7F59-3E6B-2244-890E-2667ADE45F9C}" type="pres">
      <dgm:prSet presAssocID="{CD469D13-5283-41AD-ADC1-9E5AB0851B6A}" presName="thickLine" presStyleLbl="alignNode1" presStyleIdx="0" presStyleCnt="8"/>
      <dgm:spPr/>
    </dgm:pt>
    <dgm:pt modelId="{30F280F7-7372-A249-A714-C6E37759B2A1}" type="pres">
      <dgm:prSet presAssocID="{CD469D13-5283-41AD-ADC1-9E5AB0851B6A}" presName="horz1" presStyleCnt="0"/>
      <dgm:spPr/>
    </dgm:pt>
    <dgm:pt modelId="{DB04DD05-5FDF-7E40-BDCB-7391BDCDB752}" type="pres">
      <dgm:prSet presAssocID="{CD469D13-5283-41AD-ADC1-9E5AB0851B6A}" presName="tx1" presStyleLbl="revTx" presStyleIdx="0" presStyleCnt="8"/>
      <dgm:spPr/>
    </dgm:pt>
    <dgm:pt modelId="{5DCA4C9C-7ACD-6B40-AB66-1E70D717580A}" type="pres">
      <dgm:prSet presAssocID="{CD469D13-5283-41AD-ADC1-9E5AB0851B6A}" presName="vert1" presStyleCnt="0"/>
      <dgm:spPr/>
    </dgm:pt>
    <dgm:pt modelId="{49FFF29C-1799-4C40-8D04-8C4D402B1000}" type="pres">
      <dgm:prSet presAssocID="{BD7D87DE-3DF0-43B4-A8FE-990A464C1DBD}" presName="thickLine" presStyleLbl="alignNode1" presStyleIdx="1" presStyleCnt="8"/>
      <dgm:spPr/>
    </dgm:pt>
    <dgm:pt modelId="{E7178BD4-F6BA-F249-A052-28A88B538B94}" type="pres">
      <dgm:prSet presAssocID="{BD7D87DE-3DF0-43B4-A8FE-990A464C1DBD}" presName="horz1" presStyleCnt="0"/>
      <dgm:spPr/>
    </dgm:pt>
    <dgm:pt modelId="{CA5A90E3-77F4-6F4D-8FC3-DC41443359E3}" type="pres">
      <dgm:prSet presAssocID="{BD7D87DE-3DF0-43B4-A8FE-990A464C1DBD}" presName="tx1" presStyleLbl="revTx" presStyleIdx="1" presStyleCnt="8"/>
      <dgm:spPr/>
    </dgm:pt>
    <dgm:pt modelId="{A44E38E8-931B-3245-B66E-04880E96D653}" type="pres">
      <dgm:prSet presAssocID="{BD7D87DE-3DF0-43B4-A8FE-990A464C1DBD}" presName="vert1" presStyleCnt="0"/>
      <dgm:spPr/>
    </dgm:pt>
    <dgm:pt modelId="{E2BC159B-7E13-D04A-B793-B89B7A49CC95}" type="pres">
      <dgm:prSet presAssocID="{F6A38C27-A6CF-44F9-88A8-B88BDF4F6E85}" presName="thickLine" presStyleLbl="alignNode1" presStyleIdx="2" presStyleCnt="8"/>
      <dgm:spPr/>
    </dgm:pt>
    <dgm:pt modelId="{D85F1EAD-D882-854B-9B95-BC81C237C6D8}" type="pres">
      <dgm:prSet presAssocID="{F6A38C27-A6CF-44F9-88A8-B88BDF4F6E85}" presName="horz1" presStyleCnt="0"/>
      <dgm:spPr/>
    </dgm:pt>
    <dgm:pt modelId="{793D17EE-CECE-CC44-B442-37CD0FE3AEBC}" type="pres">
      <dgm:prSet presAssocID="{F6A38C27-A6CF-44F9-88A8-B88BDF4F6E85}" presName="tx1" presStyleLbl="revTx" presStyleIdx="2" presStyleCnt="8"/>
      <dgm:spPr/>
    </dgm:pt>
    <dgm:pt modelId="{7769EFF5-B969-D44C-9436-63CEA9FDC607}" type="pres">
      <dgm:prSet presAssocID="{F6A38C27-A6CF-44F9-88A8-B88BDF4F6E85}" presName="vert1" presStyleCnt="0"/>
      <dgm:spPr/>
    </dgm:pt>
    <dgm:pt modelId="{3F90D2C3-5958-4147-B459-7B720378131C}" type="pres">
      <dgm:prSet presAssocID="{1E532D93-10B4-45EB-A031-9F6B05A09C7F}" presName="thickLine" presStyleLbl="alignNode1" presStyleIdx="3" presStyleCnt="8"/>
      <dgm:spPr/>
    </dgm:pt>
    <dgm:pt modelId="{B00BA40E-6EDF-0F4D-97CF-81C4617989F3}" type="pres">
      <dgm:prSet presAssocID="{1E532D93-10B4-45EB-A031-9F6B05A09C7F}" presName="horz1" presStyleCnt="0"/>
      <dgm:spPr/>
    </dgm:pt>
    <dgm:pt modelId="{3965A2E7-65C7-A047-90D3-555C56683F31}" type="pres">
      <dgm:prSet presAssocID="{1E532D93-10B4-45EB-A031-9F6B05A09C7F}" presName="tx1" presStyleLbl="revTx" presStyleIdx="3" presStyleCnt="8"/>
      <dgm:spPr/>
    </dgm:pt>
    <dgm:pt modelId="{C7099AC5-C3FB-AF48-A9F1-1626F127E892}" type="pres">
      <dgm:prSet presAssocID="{1E532D93-10B4-45EB-A031-9F6B05A09C7F}" presName="vert1" presStyleCnt="0"/>
      <dgm:spPr/>
    </dgm:pt>
    <dgm:pt modelId="{716FFC97-9293-4049-BB26-4CA945BA15A5}" type="pres">
      <dgm:prSet presAssocID="{4EA8E6C2-D88C-490E-90C9-3B2B0014024D}" presName="thickLine" presStyleLbl="alignNode1" presStyleIdx="4" presStyleCnt="8"/>
      <dgm:spPr/>
    </dgm:pt>
    <dgm:pt modelId="{E85ECA9C-850D-784B-81B8-6E35E1484EF8}" type="pres">
      <dgm:prSet presAssocID="{4EA8E6C2-D88C-490E-90C9-3B2B0014024D}" presName="horz1" presStyleCnt="0"/>
      <dgm:spPr/>
    </dgm:pt>
    <dgm:pt modelId="{6743A096-B885-BB42-A5F1-17832C10B385}" type="pres">
      <dgm:prSet presAssocID="{4EA8E6C2-D88C-490E-90C9-3B2B0014024D}" presName="tx1" presStyleLbl="revTx" presStyleIdx="4" presStyleCnt="8"/>
      <dgm:spPr/>
    </dgm:pt>
    <dgm:pt modelId="{88309824-5AF9-3F4C-BB48-D23BB5D18B38}" type="pres">
      <dgm:prSet presAssocID="{4EA8E6C2-D88C-490E-90C9-3B2B0014024D}" presName="vert1" presStyleCnt="0"/>
      <dgm:spPr/>
    </dgm:pt>
    <dgm:pt modelId="{51C44F58-41C8-4641-A54E-5133FEB73722}" type="pres">
      <dgm:prSet presAssocID="{D01888BF-011E-421A-94D8-594F928798CC}" presName="thickLine" presStyleLbl="alignNode1" presStyleIdx="5" presStyleCnt="8"/>
      <dgm:spPr/>
    </dgm:pt>
    <dgm:pt modelId="{1D30B7E3-5FA9-3D4A-BABE-2B4C8948CCBB}" type="pres">
      <dgm:prSet presAssocID="{D01888BF-011E-421A-94D8-594F928798CC}" presName="horz1" presStyleCnt="0"/>
      <dgm:spPr/>
    </dgm:pt>
    <dgm:pt modelId="{A6E0B708-02CA-D34C-9E5D-083F43AD42A6}" type="pres">
      <dgm:prSet presAssocID="{D01888BF-011E-421A-94D8-594F928798CC}" presName="tx1" presStyleLbl="revTx" presStyleIdx="5" presStyleCnt="8"/>
      <dgm:spPr/>
    </dgm:pt>
    <dgm:pt modelId="{63D03A21-1099-1448-8EDC-1795D3DF0B8B}" type="pres">
      <dgm:prSet presAssocID="{D01888BF-011E-421A-94D8-594F928798CC}" presName="vert1" presStyleCnt="0"/>
      <dgm:spPr/>
    </dgm:pt>
    <dgm:pt modelId="{23CDF1B1-C6ED-2C44-93D0-F91826761F05}" type="pres">
      <dgm:prSet presAssocID="{26A6B75E-BF74-4912-9BE4-4A19CCB7A639}" presName="thickLine" presStyleLbl="alignNode1" presStyleIdx="6" presStyleCnt="8"/>
      <dgm:spPr/>
    </dgm:pt>
    <dgm:pt modelId="{5C4A60F4-18DD-2D4C-8830-4696C3E89E85}" type="pres">
      <dgm:prSet presAssocID="{26A6B75E-BF74-4912-9BE4-4A19CCB7A639}" presName="horz1" presStyleCnt="0"/>
      <dgm:spPr/>
    </dgm:pt>
    <dgm:pt modelId="{26F467E4-7185-FA49-A92D-AE975C763D5B}" type="pres">
      <dgm:prSet presAssocID="{26A6B75E-BF74-4912-9BE4-4A19CCB7A639}" presName="tx1" presStyleLbl="revTx" presStyleIdx="6" presStyleCnt="8"/>
      <dgm:spPr/>
    </dgm:pt>
    <dgm:pt modelId="{BFDE2731-38E1-BD43-8256-225BB4030BF7}" type="pres">
      <dgm:prSet presAssocID="{26A6B75E-BF74-4912-9BE4-4A19CCB7A639}" presName="vert1" presStyleCnt="0"/>
      <dgm:spPr/>
    </dgm:pt>
    <dgm:pt modelId="{69B8F818-903F-1F41-B002-B1CF132C34BB}" type="pres">
      <dgm:prSet presAssocID="{5A4C442E-3F8B-4190-B0BC-B255CA2B38CA}" presName="thickLine" presStyleLbl="alignNode1" presStyleIdx="7" presStyleCnt="8"/>
      <dgm:spPr/>
    </dgm:pt>
    <dgm:pt modelId="{D00C3F9F-196E-204C-B04D-6286AB491774}" type="pres">
      <dgm:prSet presAssocID="{5A4C442E-3F8B-4190-B0BC-B255CA2B38CA}" presName="horz1" presStyleCnt="0"/>
      <dgm:spPr/>
    </dgm:pt>
    <dgm:pt modelId="{5412238B-7199-FB46-8107-3FD63595B89D}" type="pres">
      <dgm:prSet presAssocID="{5A4C442E-3F8B-4190-B0BC-B255CA2B38CA}" presName="tx1" presStyleLbl="revTx" presStyleIdx="7" presStyleCnt="8"/>
      <dgm:spPr/>
    </dgm:pt>
    <dgm:pt modelId="{77061928-5ACC-4E46-A5D2-E8A4C9A23EFF}" type="pres">
      <dgm:prSet presAssocID="{5A4C442E-3F8B-4190-B0BC-B255CA2B38CA}" presName="vert1" presStyleCnt="0"/>
      <dgm:spPr/>
    </dgm:pt>
  </dgm:ptLst>
  <dgm:cxnLst>
    <dgm:cxn modelId="{6CA49D05-3C00-4B9E-8957-DBA2E81AE291}" srcId="{79006E1A-6763-43A5-A69C-07BA00101065}" destId="{26A6B75E-BF74-4912-9BE4-4A19CCB7A639}" srcOrd="6" destOrd="0" parTransId="{84A4ECD9-850D-4C5C-AD38-25478F56C126}" sibTransId="{DF94F870-0623-4AC8-B54B-6C24E652AF13}"/>
    <dgm:cxn modelId="{A25F611B-1DEF-4240-82F9-53E32FB1AF18}" srcId="{79006E1A-6763-43A5-A69C-07BA00101065}" destId="{1E532D93-10B4-45EB-A031-9F6B05A09C7F}" srcOrd="3" destOrd="0" parTransId="{539555BC-8B95-413C-ADC7-435AD639DC8B}" sibTransId="{BBA28B99-5A03-4F29-AEEA-F0DE4E9E750B}"/>
    <dgm:cxn modelId="{FB63D730-FF92-2A4C-8922-B7B672014AF1}" type="presOf" srcId="{5A4C442E-3F8B-4190-B0BC-B255CA2B38CA}" destId="{5412238B-7199-FB46-8107-3FD63595B89D}" srcOrd="0" destOrd="0" presId="urn:microsoft.com/office/officeart/2008/layout/LinedList"/>
    <dgm:cxn modelId="{3546AC32-55CA-4BC7-B2CC-2E7804452A42}" srcId="{79006E1A-6763-43A5-A69C-07BA00101065}" destId="{F6A38C27-A6CF-44F9-88A8-B88BDF4F6E85}" srcOrd="2" destOrd="0" parTransId="{A01CC4F9-44B2-4CAD-9BE1-F520275D8860}" sibTransId="{3A8CFB4F-9141-49F4-83CC-9C5B7C81E423}"/>
    <dgm:cxn modelId="{A0CC5D3A-D5B0-4638-995C-342130118568}" srcId="{79006E1A-6763-43A5-A69C-07BA00101065}" destId="{BD7D87DE-3DF0-43B4-A8FE-990A464C1DBD}" srcOrd="1" destOrd="0" parTransId="{0941AC36-15B1-447C-A70C-34FA064F7F8E}" sibTransId="{0BF8727C-D6F3-406A-BEE2-54173A6D2FB1}"/>
    <dgm:cxn modelId="{6035BE46-D93D-4E70-8DFA-34BB5A27E158}" srcId="{79006E1A-6763-43A5-A69C-07BA00101065}" destId="{CD469D13-5283-41AD-ADC1-9E5AB0851B6A}" srcOrd="0" destOrd="0" parTransId="{7C64B95C-D3DC-4EC0-88C8-DC760A69818A}" sibTransId="{9F1B711E-3FBC-4647-88E3-35D81B1B7BF2}"/>
    <dgm:cxn modelId="{4778084C-A214-174C-AA8A-CCDB5C4207B9}" type="presOf" srcId="{CD469D13-5283-41AD-ADC1-9E5AB0851B6A}" destId="{DB04DD05-5FDF-7E40-BDCB-7391BDCDB752}" srcOrd="0" destOrd="0" presId="urn:microsoft.com/office/officeart/2008/layout/LinedList"/>
    <dgm:cxn modelId="{8307CD58-7B3D-6A40-B768-F9E4FC832F40}" type="presOf" srcId="{D01888BF-011E-421A-94D8-594F928798CC}" destId="{A6E0B708-02CA-D34C-9E5D-083F43AD42A6}" srcOrd="0" destOrd="0" presId="urn:microsoft.com/office/officeart/2008/layout/LinedList"/>
    <dgm:cxn modelId="{0BFFC560-3C60-3246-AE3B-0AE194BD6138}" type="presOf" srcId="{BD7D87DE-3DF0-43B4-A8FE-990A464C1DBD}" destId="{CA5A90E3-77F4-6F4D-8FC3-DC41443359E3}" srcOrd="0" destOrd="0" presId="urn:microsoft.com/office/officeart/2008/layout/LinedList"/>
    <dgm:cxn modelId="{4D1E3071-4159-A641-97C7-DD23367A693F}" type="presOf" srcId="{26A6B75E-BF74-4912-9BE4-4A19CCB7A639}" destId="{26F467E4-7185-FA49-A92D-AE975C763D5B}" srcOrd="0" destOrd="0" presId="urn:microsoft.com/office/officeart/2008/layout/LinedList"/>
    <dgm:cxn modelId="{C51A3571-9C5C-41F8-A327-225FB0528C81}" srcId="{79006E1A-6763-43A5-A69C-07BA00101065}" destId="{5A4C442E-3F8B-4190-B0BC-B255CA2B38CA}" srcOrd="7" destOrd="0" parTransId="{EB2AAA28-4461-4C13-A8C6-915232E092E1}" sibTransId="{D38FBBCD-1BBD-46F9-BBED-D5C9BDAD14E4}"/>
    <dgm:cxn modelId="{B56AC796-23BE-4EF9-BDA2-B4256FD19A17}" srcId="{79006E1A-6763-43A5-A69C-07BA00101065}" destId="{4EA8E6C2-D88C-490E-90C9-3B2B0014024D}" srcOrd="4" destOrd="0" parTransId="{7BCF5C60-2408-4D94-8503-5351B3098AFA}" sibTransId="{36F633AA-6BF5-4759-99AE-F73431B70F46}"/>
    <dgm:cxn modelId="{B99F7CBC-B9FC-4FB5-BCD6-C9CA34F283A4}" srcId="{79006E1A-6763-43A5-A69C-07BA00101065}" destId="{D01888BF-011E-421A-94D8-594F928798CC}" srcOrd="5" destOrd="0" parTransId="{778FF954-4551-4153-9284-3068FACB612C}" sibTransId="{DAD89675-9081-4AD3-9F77-4B02A2CFBB83}"/>
    <dgm:cxn modelId="{B071D4CD-6A5F-F34F-BBFC-1DAC62D93781}" type="presOf" srcId="{1E532D93-10B4-45EB-A031-9F6B05A09C7F}" destId="{3965A2E7-65C7-A047-90D3-555C56683F31}" srcOrd="0" destOrd="0" presId="urn:microsoft.com/office/officeart/2008/layout/LinedList"/>
    <dgm:cxn modelId="{D46475CE-7E47-C94A-B2B4-EB01FC1B4794}" type="presOf" srcId="{4EA8E6C2-D88C-490E-90C9-3B2B0014024D}" destId="{6743A096-B885-BB42-A5F1-17832C10B385}" srcOrd="0" destOrd="0" presId="urn:microsoft.com/office/officeart/2008/layout/LinedList"/>
    <dgm:cxn modelId="{071DB6D4-E0CA-B348-B8B2-8ACC8283CF0C}" type="presOf" srcId="{79006E1A-6763-43A5-A69C-07BA00101065}" destId="{41C5F1BF-CDAC-9445-B460-2922C7D02272}" srcOrd="0" destOrd="0" presId="urn:microsoft.com/office/officeart/2008/layout/LinedList"/>
    <dgm:cxn modelId="{47DD04D6-F00C-5847-AAC4-37157B4A54C2}" type="presOf" srcId="{F6A38C27-A6CF-44F9-88A8-B88BDF4F6E85}" destId="{793D17EE-CECE-CC44-B442-37CD0FE3AEBC}" srcOrd="0" destOrd="0" presId="urn:microsoft.com/office/officeart/2008/layout/LinedList"/>
    <dgm:cxn modelId="{6C255124-4068-3C4F-9280-25EBAA97AD8C}" type="presParOf" srcId="{41C5F1BF-CDAC-9445-B460-2922C7D02272}" destId="{7D9F7F59-3E6B-2244-890E-2667ADE45F9C}" srcOrd="0" destOrd="0" presId="urn:microsoft.com/office/officeart/2008/layout/LinedList"/>
    <dgm:cxn modelId="{BC09216E-FEBA-5645-8AD8-8E2D8BE83024}" type="presParOf" srcId="{41C5F1BF-CDAC-9445-B460-2922C7D02272}" destId="{30F280F7-7372-A249-A714-C6E37759B2A1}" srcOrd="1" destOrd="0" presId="urn:microsoft.com/office/officeart/2008/layout/LinedList"/>
    <dgm:cxn modelId="{E0B48723-A7EA-3246-AA42-40F1E4D732AD}" type="presParOf" srcId="{30F280F7-7372-A249-A714-C6E37759B2A1}" destId="{DB04DD05-5FDF-7E40-BDCB-7391BDCDB752}" srcOrd="0" destOrd="0" presId="urn:microsoft.com/office/officeart/2008/layout/LinedList"/>
    <dgm:cxn modelId="{98A47690-855C-D64D-8882-00E58CE29D49}" type="presParOf" srcId="{30F280F7-7372-A249-A714-C6E37759B2A1}" destId="{5DCA4C9C-7ACD-6B40-AB66-1E70D717580A}" srcOrd="1" destOrd="0" presId="urn:microsoft.com/office/officeart/2008/layout/LinedList"/>
    <dgm:cxn modelId="{DC0FBE56-9F07-2C4D-9CBE-C157FA15BB49}" type="presParOf" srcId="{41C5F1BF-CDAC-9445-B460-2922C7D02272}" destId="{49FFF29C-1799-4C40-8D04-8C4D402B1000}" srcOrd="2" destOrd="0" presId="urn:microsoft.com/office/officeart/2008/layout/LinedList"/>
    <dgm:cxn modelId="{33490766-7FE1-434B-8847-13567A036F62}" type="presParOf" srcId="{41C5F1BF-CDAC-9445-B460-2922C7D02272}" destId="{E7178BD4-F6BA-F249-A052-28A88B538B94}" srcOrd="3" destOrd="0" presId="urn:microsoft.com/office/officeart/2008/layout/LinedList"/>
    <dgm:cxn modelId="{622CAEDF-FFA1-D54B-8CC8-3E1A7DBB707C}" type="presParOf" srcId="{E7178BD4-F6BA-F249-A052-28A88B538B94}" destId="{CA5A90E3-77F4-6F4D-8FC3-DC41443359E3}" srcOrd="0" destOrd="0" presId="urn:microsoft.com/office/officeart/2008/layout/LinedList"/>
    <dgm:cxn modelId="{0904D199-BDF4-AD4D-ADD6-937F2B12AD2C}" type="presParOf" srcId="{E7178BD4-F6BA-F249-A052-28A88B538B94}" destId="{A44E38E8-931B-3245-B66E-04880E96D653}" srcOrd="1" destOrd="0" presId="urn:microsoft.com/office/officeart/2008/layout/LinedList"/>
    <dgm:cxn modelId="{802572A7-02C4-D241-8689-AF9708F44BB6}" type="presParOf" srcId="{41C5F1BF-CDAC-9445-B460-2922C7D02272}" destId="{E2BC159B-7E13-D04A-B793-B89B7A49CC95}" srcOrd="4" destOrd="0" presId="urn:microsoft.com/office/officeart/2008/layout/LinedList"/>
    <dgm:cxn modelId="{55C48A42-384F-8E43-B7E4-4CC03D95CE71}" type="presParOf" srcId="{41C5F1BF-CDAC-9445-B460-2922C7D02272}" destId="{D85F1EAD-D882-854B-9B95-BC81C237C6D8}" srcOrd="5" destOrd="0" presId="urn:microsoft.com/office/officeart/2008/layout/LinedList"/>
    <dgm:cxn modelId="{90250ABE-7DB7-8A44-81A9-E6854AE43018}" type="presParOf" srcId="{D85F1EAD-D882-854B-9B95-BC81C237C6D8}" destId="{793D17EE-CECE-CC44-B442-37CD0FE3AEBC}" srcOrd="0" destOrd="0" presId="urn:microsoft.com/office/officeart/2008/layout/LinedList"/>
    <dgm:cxn modelId="{18A26871-EADA-DB4D-A60C-45E6E62E2073}" type="presParOf" srcId="{D85F1EAD-D882-854B-9B95-BC81C237C6D8}" destId="{7769EFF5-B969-D44C-9436-63CEA9FDC607}" srcOrd="1" destOrd="0" presId="urn:microsoft.com/office/officeart/2008/layout/LinedList"/>
    <dgm:cxn modelId="{ECC4D70B-B2CE-414F-B3B7-9962E965CB13}" type="presParOf" srcId="{41C5F1BF-CDAC-9445-B460-2922C7D02272}" destId="{3F90D2C3-5958-4147-B459-7B720378131C}" srcOrd="6" destOrd="0" presId="urn:microsoft.com/office/officeart/2008/layout/LinedList"/>
    <dgm:cxn modelId="{78656996-4915-1443-A751-6C36F19D6F16}" type="presParOf" srcId="{41C5F1BF-CDAC-9445-B460-2922C7D02272}" destId="{B00BA40E-6EDF-0F4D-97CF-81C4617989F3}" srcOrd="7" destOrd="0" presId="urn:microsoft.com/office/officeart/2008/layout/LinedList"/>
    <dgm:cxn modelId="{482A818C-C3DD-0A4C-B4D1-A7C002C49959}" type="presParOf" srcId="{B00BA40E-6EDF-0F4D-97CF-81C4617989F3}" destId="{3965A2E7-65C7-A047-90D3-555C56683F31}" srcOrd="0" destOrd="0" presId="urn:microsoft.com/office/officeart/2008/layout/LinedList"/>
    <dgm:cxn modelId="{47984ED5-F12B-0841-9C1E-4721419FE3A1}" type="presParOf" srcId="{B00BA40E-6EDF-0F4D-97CF-81C4617989F3}" destId="{C7099AC5-C3FB-AF48-A9F1-1626F127E892}" srcOrd="1" destOrd="0" presId="urn:microsoft.com/office/officeart/2008/layout/LinedList"/>
    <dgm:cxn modelId="{F08276D8-F9F4-6949-88AA-C7D2423F121B}" type="presParOf" srcId="{41C5F1BF-CDAC-9445-B460-2922C7D02272}" destId="{716FFC97-9293-4049-BB26-4CA945BA15A5}" srcOrd="8" destOrd="0" presId="urn:microsoft.com/office/officeart/2008/layout/LinedList"/>
    <dgm:cxn modelId="{48CB63CB-DDB3-7848-ABD1-6DC0201D5A07}" type="presParOf" srcId="{41C5F1BF-CDAC-9445-B460-2922C7D02272}" destId="{E85ECA9C-850D-784B-81B8-6E35E1484EF8}" srcOrd="9" destOrd="0" presId="urn:microsoft.com/office/officeart/2008/layout/LinedList"/>
    <dgm:cxn modelId="{F2965E8B-5D23-D44B-9FB3-28CB43AF2640}" type="presParOf" srcId="{E85ECA9C-850D-784B-81B8-6E35E1484EF8}" destId="{6743A096-B885-BB42-A5F1-17832C10B385}" srcOrd="0" destOrd="0" presId="urn:microsoft.com/office/officeart/2008/layout/LinedList"/>
    <dgm:cxn modelId="{3815F1D1-1FEC-584A-9E32-22DB04981D63}" type="presParOf" srcId="{E85ECA9C-850D-784B-81B8-6E35E1484EF8}" destId="{88309824-5AF9-3F4C-BB48-D23BB5D18B38}" srcOrd="1" destOrd="0" presId="urn:microsoft.com/office/officeart/2008/layout/LinedList"/>
    <dgm:cxn modelId="{19866C14-0AE0-5542-A2BA-E4EDDB8E5610}" type="presParOf" srcId="{41C5F1BF-CDAC-9445-B460-2922C7D02272}" destId="{51C44F58-41C8-4641-A54E-5133FEB73722}" srcOrd="10" destOrd="0" presId="urn:microsoft.com/office/officeart/2008/layout/LinedList"/>
    <dgm:cxn modelId="{3BD740D5-A86A-C543-BC2D-F0BA42D801BF}" type="presParOf" srcId="{41C5F1BF-CDAC-9445-B460-2922C7D02272}" destId="{1D30B7E3-5FA9-3D4A-BABE-2B4C8948CCBB}" srcOrd="11" destOrd="0" presId="urn:microsoft.com/office/officeart/2008/layout/LinedList"/>
    <dgm:cxn modelId="{8EEA1418-A449-7246-BE41-56AA465FB063}" type="presParOf" srcId="{1D30B7E3-5FA9-3D4A-BABE-2B4C8948CCBB}" destId="{A6E0B708-02CA-D34C-9E5D-083F43AD42A6}" srcOrd="0" destOrd="0" presId="urn:microsoft.com/office/officeart/2008/layout/LinedList"/>
    <dgm:cxn modelId="{C03C42E9-18B6-E047-9934-83C100199D6D}" type="presParOf" srcId="{1D30B7E3-5FA9-3D4A-BABE-2B4C8948CCBB}" destId="{63D03A21-1099-1448-8EDC-1795D3DF0B8B}" srcOrd="1" destOrd="0" presId="urn:microsoft.com/office/officeart/2008/layout/LinedList"/>
    <dgm:cxn modelId="{F3C83944-7F99-6348-A095-F28964174142}" type="presParOf" srcId="{41C5F1BF-CDAC-9445-B460-2922C7D02272}" destId="{23CDF1B1-C6ED-2C44-93D0-F91826761F05}" srcOrd="12" destOrd="0" presId="urn:microsoft.com/office/officeart/2008/layout/LinedList"/>
    <dgm:cxn modelId="{2D4A78ED-CB98-1148-9762-00047E8881F5}" type="presParOf" srcId="{41C5F1BF-CDAC-9445-B460-2922C7D02272}" destId="{5C4A60F4-18DD-2D4C-8830-4696C3E89E85}" srcOrd="13" destOrd="0" presId="urn:microsoft.com/office/officeart/2008/layout/LinedList"/>
    <dgm:cxn modelId="{E941F854-6583-3C4F-83CA-69D60312AFBF}" type="presParOf" srcId="{5C4A60F4-18DD-2D4C-8830-4696C3E89E85}" destId="{26F467E4-7185-FA49-A92D-AE975C763D5B}" srcOrd="0" destOrd="0" presId="urn:microsoft.com/office/officeart/2008/layout/LinedList"/>
    <dgm:cxn modelId="{1449C35F-1F15-2A46-BD18-EDFCDC6F4CD0}" type="presParOf" srcId="{5C4A60F4-18DD-2D4C-8830-4696C3E89E85}" destId="{BFDE2731-38E1-BD43-8256-225BB4030BF7}" srcOrd="1" destOrd="0" presId="urn:microsoft.com/office/officeart/2008/layout/LinedList"/>
    <dgm:cxn modelId="{50D0FE16-01CC-BE4A-AD49-CC99385ADDE6}" type="presParOf" srcId="{41C5F1BF-CDAC-9445-B460-2922C7D02272}" destId="{69B8F818-903F-1F41-B002-B1CF132C34BB}" srcOrd="14" destOrd="0" presId="urn:microsoft.com/office/officeart/2008/layout/LinedList"/>
    <dgm:cxn modelId="{59B5CAE7-D1E7-1A4F-A589-5D95D939155D}" type="presParOf" srcId="{41C5F1BF-CDAC-9445-B460-2922C7D02272}" destId="{D00C3F9F-196E-204C-B04D-6286AB491774}" srcOrd="15" destOrd="0" presId="urn:microsoft.com/office/officeart/2008/layout/LinedList"/>
    <dgm:cxn modelId="{48273BFD-7FD3-F343-B33E-26973666E650}" type="presParOf" srcId="{D00C3F9F-196E-204C-B04D-6286AB491774}" destId="{5412238B-7199-FB46-8107-3FD63595B89D}" srcOrd="0" destOrd="0" presId="urn:microsoft.com/office/officeart/2008/layout/LinedList"/>
    <dgm:cxn modelId="{8AE5031C-2E1F-4841-99A8-DA19986F7E7E}" type="presParOf" srcId="{D00C3F9F-196E-204C-B04D-6286AB491774}" destId="{77061928-5ACC-4E46-A5D2-E8A4C9A23EF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FEB60C1-3F73-4328-B934-B1BD9703473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AF2F199-A7E7-4AB0-8839-B609E7A9C473}">
      <dgm:prSet/>
      <dgm:spPr/>
      <dgm:t>
        <a:bodyPr/>
        <a:lstStyle/>
        <a:p>
          <a:r>
            <a:rPr lang="en-US"/>
            <a:t>How will your business strive to be innovative in its approach to the marketplace?</a:t>
          </a:r>
        </a:p>
      </dgm:t>
    </dgm:pt>
    <dgm:pt modelId="{47959422-EE68-4C5D-ADF0-F569CBE8DA7E}" type="parTrans" cxnId="{2A0FCC73-8111-45CE-B243-1B7D41218245}">
      <dgm:prSet/>
      <dgm:spPr/>
      <dgm:t>
        <a:bodyPr/>
        <a:lstStyle/>
        <a:p>
          <a:endParaRPr lang="en-US"/>
        </a:p>
      </dgm:t>
    </dgm:pt>
    <dgm:pt modelId="{EEB627E8-5D0E-4529-BAEB-0801054904D1}" type="sibTrans" cxnId="{2A0FCC73-8111-45CE-B243-1B7D41218245}">
      <dgm:prSet/>
      <dgm:spPr/>
      <dgm:t>
        <a:bodyPr/>
        <a:lstStyle/>
        <a:p>
          <a:endParaRPr lang="en-US"/>
        </a:p>
      </dgm:t>
    </dgm:pt>
    <dgm:pt modelId="{8DAD546A-7622-43FD-9853-8C892E74E93F}">
      <dgm:prSet/>
      <dgm:spPr/>
      <dgm:t>
        <a:bodyPr/>
        <a:lstStyle/>
        <a:p>
          <a:r>
            <a:rPr lang="en-US"/>
            <a:t>How will your business incorporate technology into its operational plan?</a:t>
          </a:r>
        </a:p>
      </dgm:t>
    </dgm:pt>
    <dgm:pt modelId="{E2FB533D-E159-49C5-9649-1015A9865436}" type="parTrans" cxnId="{850B05A7-6E93-42A6-9B36-1A51E4ED3502}">
      <dgm:prSet/>
      <dgm:spPr/>
      <dgm:t>
        <a:bodyPr/>
        <a:lstStyle/>
        <a:p>
          <a:endParaRPr lang="en-US"/>
        </a:p>
      </dgm:t>
    </dgm:pt>
    <dgm:pt modelId="{061EB8DC-76A7-4A7A-BD76-E5C5C0C73165}" type="sibTrans" cxnId="{850B05A7-6E93-42A6-9B36-1A51E4ED3502}">
      <dgm:prSet/>
      <dgm:spPr/>
      <dgm:t>
        <a:bodyPr/>
        <a:lstStyle/>
        <a:p>
          <a:endParaRPr lang="en-US"/>
        </a:p>
      </dgm:t>
    </dgm:pt>
    <dgm:pt modelId="{BCB76627-1978-4142-BB3F-1BDD4C0C2C52}">
      <dgm:prSet/>
      <dgm:spPr/>
      <dgm:t>
        <a:bodyPr/>
        <a:lstStyle/>
        <a:p>
          <a:r>
            <a:rPr lang="en-US"/>
            <a:t>How will your business utilize e-commerce and the Internet in its marketing?</a:t>
          </a:r>
        </a:p>
      </dgm:t>
    </dgm:pt>
    <dgm:pt modelId="{BE885E58-01B9-44B0-984E-7C93A8CBFE2C}" type="parTrans" cxnId="{1CA40871-DF80-4661-A6B9-6FDE22E05228}">
      <dgm:prSet/>
      <dgm:spPr/>
      <dgm:t>
        <a:bodyPr/>
        <a:lstStyle/>
        <a:p>
          <a:endParaRPr lang="en-US"/>
        </a:p>
      </dgm:t>
    </dgm:pt>
    <dgm:pt modelId="{5FA1F966-6FC7-4741-9571-A2EAEE7B6350}" type="sibTrans" cxnId="{1CA40871-DF80-4661-A6B9-6FDE22E05228}">
      <dgm:prSet/>
      <dgm:spPr/>
      <dgm:t>
        <a:bodyPr/>
        <a:lstStyle/>
        <a:p>
          <a:endParaRPr lang="en-US"/>
        </a:p>
      </dgm:t>
    </dgm:pt>
    <dgm:pt modelId="{534F17F5-0714-49C4-B7E4-4F13F618EBC6}">
      <dgm:prSet/>
      <dgm:spPr/>
      <dgm:t>
        <a:bodyPr/>
        <a:lstStyle/>
        <a:p>
          <a:r>
            <a:rPr lang="en-US"/>
            <a:t>How will you implement environmentally friendly business practices?</a:t>
          </a:r>
        </a:p>
      </dgm:t>
    </dgm:pt>
    <dgm:pt modelId="{7FE3BABE-F6CC-4BC8-A729-036A88AB3E38}" type="parTrans" cxnId="{4AD85C82-D463-4C8B-96A8-CE26E7E37E24}">
      <dgm:prSet/>
      <dgm:spPr/>
      <dgm:t>
        <a:bodyPr/>
        <a:lstStyle/>
        <a:p>
          <a:endParaRPr lang="en-US"/>
        </a:p>
      </dgm:t>
    </dgm:pt>
    <dgm:pt modelId="{E53ED5B2-AE60-49C9-9AD3-D4AAA79C8329}" type="sibTrans" cxnId="{4AD85C82-D463-4C8B-96A8-CE26E7E37E24}">
      <dgm:prSet/>
      <dgm:spPr/>
      <dgm:t>
        <a:bodyPr/>
        <a:lstStyle/>
        <a:p>
          <a:endParaRPr lang="en-US"/>
        </a:p>
      </dgm:t>
    </dgm:pt>
    <dgm:pt modelId="{9D16F5B6-9BA1-624F-9D32-B3AD40BB77B8}" type="pres">
      <dgm:prSet presAssocID="{6FEB60C1-3F73-4328-B934-B1BD97034738}" presName="linear" presStyleCnt="0">
        <dgm:presLayoutVars>
          <dgm:animLvl val="lvl"/>
          <dgm:resizeHandles val="exact"/>
        </dgm:presLayoutVars>
      </dgm:prSet>
      <dgm:spPr/>
    </dgm:pt>
    <dgm:pt modelId="{A421B7C8-C4C4-FB42-B700-B6A0DF143792}" type="pres">
      <dgm:prSet presAssocID="{1AF2F199-A7E7-4AB0-8839-B609E7A9C47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1AB68AC-D01C-0048-A780-41095E01F98F}" type="pres">
      <dgm:prSet presAssocID="{EEB627E8-5D0E-4529-BAEB-0801054904D1}" presName="spacer" presStyleCnt="0"/>
      <dgm:spPr/>
    </dgm:pt>
    <dgm:pt modelId="{BDE3AAA3-8648-9147-85C9-96A6C1089F47}" type="pres">
      <dgm:prSet presAssocID="{8DAD546A-7622-43FD-9853-8C892E74E93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BF3A86C-0EBC-2640-95A3-57E32E2C6DD3}" type="pres">
      <dgm:prSet presAssocID="{061EB8DC-76A7-4A7A-BD76-E5C5C0C73165}" presName="spacer" presStyleCnt="0"/>
      <dgm:spPr/>
    </dgm:pt>
    <dgm:pt modelId="{24EAB00B-3106-E748-9DC2-506653F1054B}" type="pres">
      <dgm:prSet presAssocID="{BCB76627-1978-4142-BB3F-1BDD4C0C2C5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91A2B86-F88B-EF45-AFD5-0D81B6FA2565}" type="pres">
      <dgm:prSet presAssocID="{5FA1F966-6FC7-4741-9571-A2EAEE7B6350}" presName="spacer" presStyleCnt="0"/>
      <dgm:spPr/>
    </dgm:pt>
    <dgm:pt modelId="{C2227508-12E7-0A4D-9F5B-21EC9066167B}" type="pres">
      <dgm:prSet presAssocID="{534F17F5-0714-49C4-B7E4-4F13F618EBC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771211D-C491-864F-8B5D-266E4A0B1741}" type="presOf" srcId="{8DAD546A-7622-43FD-9853-8C892E74E93F}" destId="{BDE3AAA3-8648-9147-85C9-96A6C1089F47}" srcOrd="0" destOrd="0" presId="urn:microsoft.com/office/officeart/2005/8/layout/vList2"/>
    <dgm:cxn modelId="{41052269-A76E-D44E-BF06-CE911B9DB4E6}" type="presOf" srcId="{1AF2F199-A7E7-4AB0-8839-B609E7A9C473}" destId="{A421B7C8-C4C4-FB42-B700-B6A0DF143792}" srcOrd="0" destOrd="0" presId="urn:microsoft.com/office/officeart/2005/8/layout/vList2"/>
    <dgm:cxn modelId="{1CA40871-DF80-4661-A6B9-6FDE22E05228}" srcId="{6FEB60C1-3F73-4328-B934-B1BD97034738}" destId="{BCB76627-1978-4142-BB3F-1BDD4C0C2C52}" srcOrd="2" destOrd="0" parTransId="{BE885E58-01B9-44B0-984E-7C93A8CBFE2C}" sibTransId="{5FA1F966-6FC7-4741-9571-A2EAEE7B6350}"/>
    <dgm:cxn modelId="{2A0FCC73-8111-45CE-B243-1B7D41218245}" srcId="{6FEB60C1-3F73-4328-B934-B1BD97034738}" destId="{1AF2F199-A7E7-4AB0-8839-B609E7A9C473}" srcOrd="0" destOrd="0" parTransId="{47959422-EE68-4C5D-ADF0-F569CBE8DA7E}" sibTransId="{EEB627E8-5D0E-4529-BAEB-0801054904D1}"/>
    <dgm:cxn modelId="{4AD85C82-D463-4C8B-96A8-CE26E7E37E24}" srcId="{6FEB60C1-3F73-4328-B934-B1BD97034738}" destId="{534F17F5-0714-49C4-B7E4-4F13F618EBC6}" srcOrd="3" destOrd="0" parTransId="{7FE3BABE-F6CC-4BC8-A729-036A88AB3E38}" sibTransId="{E53ED5B2-AE60-49C9-9AD3-D4AAA79C8329}"/>
    <dgm:cxn modelId="{8DA99B8B-2F46-2F49-B349-95330A7FEF34}" type="presOf" srcId="{6FEB60C1-3F73-4328-B934-B1BD97034738}" destId="{9D16F5B6-9BA1-624F-9D32-B3AD40BB77B8}" srcOrd="0" destOrd="0" presId="urn:microsoft.com/office/officeart/2005/8/layout/vList2"/>
    <dgm:cxn modelId="{850B05A7-6E93-42A6-9B36-1A51E4ED3502}" srcId="{6FEB60C1-3F73-4328-B934-B1BD97034738}" destId="{8DAD546A-7622-43FD-9853-8C892E74E93F}" srcOrd="1" destOrd="0" parTransId="{E2FB533D-E159-49C5-9649-1015A9865436}" sibTransId="{061EB8DC-76A7-4A7A-BD76-E5C5C0C73165}"/>
    <dgm:cxn modelId="{0F82FAD5-95BC-5F4B-AB25-2EE2B85CAF03}" type="presOf" srcId="{BCB76627-1978-4142-BB3F-1BDD4C0C2C52}" destId="{24EAB00B-3106-E748-9DC2-506653F1054B}" srcOrd="0" destOrd="0" presId="urn:microsoft.com/office/officeart/2005/8/layout/vList2"/>
    <dgm:cxn modelId="{1FF195E5-7864-5A4E-A04D-34FACE5DA07D}" type="presOf" srcId="{534F17F5-0714-49C4-B7E4-4F13F618EBC6}" destId="{C2227508-12E7-0A4D-9F5B-21EC9066167B}" srcOrd="0" destOrd="0" presId="urn:microsoft.com/office/officeart/2005/8/layout/vList2"/>
    <dgm:cxn modelId="{14AAAF48-3C4A-A647-81DB-784EE93E4AD1}" type="presParOf" srcId="{9D16F5B6-9BA1-624F-9D32-B3AD40BB77B8}" destId="{A421B7C8-C4C4-FB42-B700-B6A0DF143792}" srcOrd="0" destOrd="0" presId="urn:microsoft.com/office/officeart/2005/8/layout/vList2"/>
    <dgm:cxn modelId="{F050D318-986B-1048-9DA7-E75AA6680E23}" type="presParOf" srcId="{9D16F5B6-9BA1-624F-9D32-B3AD40BB77B8}" destId="{41AB68AC-D01C-0048-A780-41095E01F98F}" srcOrd="1" destOrd="0" presId="urn:microsoft.com/office/officeart/2005/8/layout/vList2"/>
    <dgm:cxn modelId="{7E3C0B47-B141-F34F-A77B-20A7018C6895}" type="presParOf" srcId="{9D16F5B6-9BA1-624F-9D32-B3AD40BB77B8}" destId="{BDE3AAA3-8648-9147-85C9-96A6C1089F47}" srcOrd="2" destOrd="0" presId="urn:microsoft.com/office/officeart/2005/8/layout/vList2"/>
    <dgm:cxn modelId="{842DFE3C-1BBB-674A-AF35-B6A22D194EF2}" type="presParOf" srcId="{9D16F5B6-9BA1-624F-9D32-B3AD40BB77B8}" destId="{1BF3A86C-0EBC-2640-95A3-57E32E2C6DD3}" srcOrd="3" destOrd="0" presId="urn:microsoft.com/office/officeart/2005/8/layout/vList2"/>
    <dgm:cxn modelId="{46D06283-556A-7B42-9BDF-500CCC44BE8F}" type="presParOf" srcId="{9D16F5B6-9BA1-624F-9D32-B3AD40BB77B8}" destId="{24EAB00B-3106-E748-9DC2-506653F1054B}" srcOrd="4" destOrd="0" presId="urn:microsoft.com/office/officeart/2005/8/layout/vList2"/>
    <dgm:cxn modelId="{0C5E9136-8488-A246-B54C-1741975BAFA1}" type="presParOf" srcId="{9D16F5B6-9BA1-624F-9D32-B3AD40BB77B8}" destId="{F91A2B86-F88B-EF45-AFD5-0D81B6FA2565}" srcOrd="5" destOrd="0" presId="urn:microsoft.com/office/officeart/2005/8/layout/vList2"/>
    <dgm:cxn modelId="{58BEBFCD-C2F5-E94A-9C6B-72DFB26AC0B9}" type="presParOf" srcId="{9D16F5B6-9BA1-624F-9D32-B3AD40BB77B8}" destId="{C2227508-12E7-0A4D-9F5B-21EC9066167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0A79223-BFD8-4E08-9DA2-6698E6E7107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45346BB-FF2F-4FB2-BA57-6D47A45199AA}">
      <dgm:prSet/>
      <dgm:spPr/>
      <dgm:t>
        <a:bodyPr/>
        <a:lstStyle/>
        <a:p>
          <a:r>
            <a:rPr lang="en-US"/>
            <a:t>What are your Start-Up Costs and Working Capital (Operating Costs).</a:t>
          </a:r>
        </a:p>
      </dgm:t>
    </dgm:pt>
    <dgm:pt modelId="{00511ED9-23BC-40F8-B342-8D3487A3BB83}" type="parTrans" cxnId="{636C1F38-C0AD-4FAC-A7D4-5C63BC72F348}">
      <dgm:prSet/>
      <dgm:spPr/>
      <dgm:t>
        <a:bodyPr/>
        <a:lstStyle/>
        <a:p>
          <a:endParaRPr lang="en-US"/>
        </a:p>
      </dgm:t>
    </dgm:pt>
    <dgm:pt modelId="{539E47A2-6AE8-4889-B4B4-D600F8211ED3}" type="sibTrans" cxnId="{636C1F38-C0AD-4FAC-A7D4-5C63BC72F348}">
      <dgm:prSet/>
      <dgm:spPr/>
      <dgm:t>
        <a:bodyPr/>
        <a:lstStyle/>
        <a:p>
          <a:endParaRPr lang="en-US"/>
        </a:p>
      </dgm:t>
    </dgm:pt>
    <dgm:pt modelId="{89BF514D-19C3-4FB9-8937-D24964638198}">
      <dgm:prSet/>
      <dgm:spPr/>
      <dgm:t>
        <a:bodyPr/>
        <a:lstStyle/>
        <a:p>
          <a:r>
            <a:rPr lang="en-US"/>
            <a:t>List your start-up costs including: licenses and permits, outfitting your physical space, business vehicle, tools and equipment, sufficient inventory, and shipping and duty for all.</a:t>
          </a:r>
        </a:p>
      </dgm:t>
    </dgm:pt>
    <dgm:pt modelId="{60E87AFF-09AA-46C2-BBE9-BAAAD2688325}" type="parTrans" cxnId="{E9A94C20-AC9B-4321-87D1-BCD9E263381C}">
      <dgm:prSet/>
      <dgm:spPr/>
      <dgm:t>
        <a:bodyPr/>
        <a:lstStyle/>
        <a:p>
          <a:endParaRPr lang="en-US"/>
        </a:p>
      </dgm:t>
    </dgm:pt>
    <dgm:pt modelId="{0382E448-6343-4A64-BABF-50A02C9D2536}" type="sibTrans" cxnId="{E9A94C20-AC9B-4321-87D1-BCD9E263381C}">
      <dgm:prSet/>
      <dgm:spPr/>
      <dgm:t>
        <a:bodyPr/>
        <a:lstStyle/>
        <a:p>
          <a:endParaRPr lang="en-US"/>
        </a:p>
      </dgm:t>
    </dgm:pt>
    <dgm:pt modelId="{AB8359EB-3027-4477-B72F-F3D52BA124B3}">
      <dgm:prSet/>
      <dgm:spPr/>
      <dgm:t>
        <a:bodyPr/>
        <a:lstStyle/>
        <a:p>
          <a:r>
            <a:rPr lang="en-US"/>
            <a:t>List your operating expenses for the first 3 months (or to carry you to where you are generating enough income to cover such costs) including: payroll plus benefits, rent, utilities, insurance, and payments on any loans you secure.</a:t>
          </a:r>
        </a:p>
      </dgm:t>
    </dgm:pt>
    <dgm:pt modelId="{A46149E4-5BE4-4C34-892D-2E5C3782F9D5}" type="parTrans" cxnId="{0B0A52C9-8285-4D1D-AAA9-CD3DD1E1ECE5}">
      <dgm:prSet/>
      <dgm:spPr/>
      <dgm:t>
        <a:bodyPr/>
        <a:lstStyle/>
        <a:p>
          <a:endParaRPr lang="en-US"/>
        </a:p>
      </dgm:t>
    </dgm:pt>
    <dgm:pt modelId="{FE11A5E4-45D1-4AEF-8121-78D76FBD47A8}" type="sibTrans" cxnId="{0B0A52C9-8285-4D1D-AAA9-CD3DD1E1ECE5}">
      <dgm:prSet/>
      <dgm:spPr/>
      <dgm:t>
        <a:bodyPr/>
        <a:lstStyle/>
        <a:p>
          <a:endParaRPr lang="en-US"/>
        </a:p>
      </dgm:t>
    </dgm:pt>
    <dgm:pt modelId="{63944540-64CF-C548-ADB9-00DB9E895A5F}" type="pres">
      <dgm:prSet presAssocID="{40A79223-BFD8-4E08-9DA2-6698E6E71072}" presName="vert0" presStyleCnt="0">
        <dgm:presLayoutVars>
          <dgm:dir/>
          <dgm:animOne val="branch"/>
          <dgm:animLvl val="lvl"/>
        </dgm:presLayoutVars>
      </dgm:prSet>
      <dgm:spPr/>
    </dgm:pt>
    <dgm:pt modelId="{DBBF0820-76DA-614C-84B7-C403DAF852DC}" type="pres">
      <dgm:prSet presAssocID="{A45346BB-FF2F-4FB2-BA57-6D47A45199AA}" presName="thickLine" presStyleLbl="alignNode1" presStyleIdx="0" presStyleCnt="3"/>
      <dgm:spPr/>
    </dgm:pt>
    <dgm:pt modelId="{DE9BD143-2D45-1343-BFE2-E03B31A31103}" type="pres">
      <dgm:prSet presAssocID="{A45346BB-FF2F-4FB2-BA57-6D47A45199AA}" presName="horz1" presStyleCnt="0"/>
      <dgm:spPr/>
    </dgm:pt>
    <dgm:pt modelId="{A72A8999-C2CE-544D-AF2F-80E99F40D49C}" type="pres">
      <dgm:prSet presAssocID="{A45346BB-FF2F-4FB2-BA57-6D47A45199AA}" presName="tx1" presStyleLbl="revTx" presStyleIdx="0" presStyleCnt="3"/>
      <dgm:spPr/>
    </dgm:pt>
    <dgm:pt modelId="{05DCD19E-64E7-4842-8E75-9F794CF64B78}" type="pres">
      <dgm:prSet presAssocID="{A45346BB-FF2F-4FB2-BA57-6D47A45199AA}" presName="vert1" presStyleCnt="0"/>
      <dgm:spPr/>
    </dgm:pt>
    <dgm:pt modelId="{22FBC299-65A8-6B43-83AA-85B7F6742A5A}" type="pres">
      <dgm:prSet presAssocID="{89BF514D-19C3-4FB9-8937-D24964638198}" presName="thickLine" presStyleLbl="alignNode1" presStyleIdx="1" presStyleCnt="3"/>
      <dgm:spPr/>
    </dgm:pt>
    <dgm:pt modelId="{1D8394E8-B15D-FE4D-8639-40FCAE314052}" type="pres">
      <dgm:prSet presAssocID="{89BF514D-19C3-4FB9-8937-D24964638198}" presName="horz1" presStyleCnt="0"/>
      <dgm:spPr/>
    </dgm:pt>
    <dgm:pt modelId="{D4E13DB5-FC11-4C46-A199-62288A7EE737}" type="pres">
      <dgm:prSet presAssocID="{89BF514D-19C3-4FB9-8937-D24964638198}" presName="tx1" presStyleLbl="revTx" presStyleIdx="1" presStyleCnt="3"/>
      <dgm:spPr/>
    </dgm:pt>
    <dgm:pt modelId="{54524AC3-8916-DF44-A499-51C32A6C1967}" type="pres">
      <dgm:prSet presAssocID="{89BF514D-19C3-4FB9-8937-D24964638198}" presName="vert1" presStyleCnt="0"/>
      <dgm:spPr/>
    </dgm:pt>
    <dgm:pt modelId="{1E65B535-B3D9-F347-8F9C-38B028035343}" type="pres">
      <dgm:prSet presAssocID="{AB8359EB-3027-4477-B72F-F3D52BA124B3}" presName="thickLine" presStyleLbl="alignNode1" presStyleIdx="2" presStyleCnt="3"/>
      <dgm:spPr/>
    </dgm:pt>
    <dgm:pt modelId="{32573316-D16C-074F-9E9C-6C488584037C}" type="pres">
      <dgm:prSet presAssocID="{AB8359EB-3027-4477-B72F-F3D52BA124B3}" presName="horz1" presStyleCnt="0"/>
      <dgm:spPr/>
    </dgm:pt>
    <dgm:pt modelId="{41BC4A50-661C-2F4A-9A7B-F0EBC7A5CACC}" type="pres">
      <dgm:prSet presAssocID="{AB8359EB-3027-4477-B72F-F3D52BA124B3}" presName="tx1" presStyleLbl="revTx" presStyleIdx="2" presStyleCnt="3"/>
      <dgm:spPr/>
    </dgm:pt>
    <dgm:pt modelId="{D714272B-0468-214C-8A85-82903A70BA85}" type="pres">
      <dgm:prSet presAssocID="{AB8359EB-3027-4477-B72F-F3D52BA124B3}" presName="vert1" presStyleCnt="0"/>
      <dgm:spPr/>
    </dgm:pt>
  </dgm:ptLst>
  <dgm:cxnLst>
    <dgm:cxn modelId="{E9A94C20-AC9B-4321-87D1-BCD9E263381C}" srcId="{40A79223-BFD8-4E08-9DA2-6698E6E71072}" destId="{89BF514D-19C3-4FB9-8937-D24964638198}" srcOrd="1" destOrd="0" parTransId="{60E87AFF-09AA-46C2-BBE9-BAAAD2688325}" sibTransId="{0382E448-6343-4A64-BABF-50A02C9D2536}"/>
    <dgm:cxn modelId="{636C1F38-C0AD-4FAC-A7D4-5C63BC72F348}" srcId="{40A79223-BFD8-4E08-9DA2-6698E6E71072}" destId="{A45346BB-FF2F-4FB2-BA57-6D47A45199AA}" srcOrd="0" destOrd="0" parTransId="{00511ED9-23BC-40F8-B342-8D3487A3BB83}" sibTransId="{539E47A2-6AE8-4889-B4B4-D600F8211ED3}"/>
    <dgm:cxn modelId="{1587E361-3556-7B49-B9E3-C6D6F6109E6C}" type="presOf" srcId="{A45346BB-FF2F-4FB2-BA57-6D47A45199AA}" destId="{A72A8999-C2CE-544D-AF2F-80E99F40D49C}" srcOrd="0" destOrd="0" presId="urn:microsoft.com/office/officeart/2008/layout/LinedList"/>
    <dgm:cxn modelId="{024EB96A-FA35-D44F-85BD-237D630D9681}" type="presOf" srcId="{AB8359EB-3027-4477-B72F-F3D52BA124B3}" destId="{41BC4A50-661C-2F4A-9A7B-F0EBC7A5CACC}" srcOrd="0" destOrd="0" presId="urn:microsoft.com/office/officeart/2008/layout/LinedList"/>
    <dgm:cxn modelId="{1E85937A-3230-9747-92D8-53081E357F05}" type="presOf" srcId="{40A79223-BFD8-4E08-9DA2-6698E6E71072}" destId="{63944540-64CF-C548-ADB9-00DB9E895A5F}" srcOrd="0" destOrd="0" presId="urn:microsoft.com/office/officeart/2008/layout/LinedList"/>
    <dgm:cxn modelId="{7C583F80-06EB-F24F-AE1F-8706EF9FB609}" type="presOf" srcId="{89BF514D-19C3-4FB9-8937-D24964638198}" destId="{D4E13DB5-FC11-4C46-A199-62288A7EE737}" srcOrd="0" destOrd="0" presId="urn:microsoft.com/office/officeart/2008/layout/LinedList"/>
    <dgm:cxn modelId="{0B0A52C9-8285-4D1D-AAA9-CD3DD1E1ECE5}" srcId="{40A79223-BFD8-4E08-9DA2-6698E6E71072}" destId="{AB8359EB-3027-4477-B72F-F3D52BA124B3}" srcOrd="2" destOrd="0" parTransId="{A46149E4-5BE4-4C34-892D-2E5C3782F9D5}" sibTransId="{FE11A5E4-45D1-4AEF-8121-78D76FBD47A8}"/>
    <dgm:cxn modelId="{420BC61B-8767-904C-872F-CF9F4A2D23A1}" type="presParOf" srcId="{63944540-64CF-C548-ADB9-00DB9E895A5F}" destId="{DBBF0820-76DA-614C-84B7-C403DAF852DC}" srcOrd="0" destOrd="0" presId="urn:microsoft.com/office/officeart/2008/layout/LinedList"/>
    <dgm:cxn modelId="{1A962993-627B-AF47-8803-CF85E38AB71B}" type="presParOf" srcId="{63944540-64CF-C548-ADB9-00DB9E895A5F}" destId="{DE9BD143-2D45-1343-BFE2-E03B31A31103}" srcOrd="1" destOrd="0" presId="urn:microsoft.com/office/officeart/2008/layout/LinedList"/>
    <dgm:cxn modelId="{4C5C7C70-4EF8-D544-B405-E83E12A3E41E}" type="presParOf" srcId="{DE9BD143-2D45-1343-BFE2-E03B31A31103}" destId="{A72A8999-C2CE-544D-AF2F-80E99F40D49C}" srcOrd="0" destOrd="0" presId="urn:microsoft.com/office/officeart/2008/layout/LinedList"/>
    <dgm:cxn modelId="{6D18A46A-226E-404C-AA98-9A5D5DE04554}" type="presParOf" srcId="{DE9BD143-2D45-1343-BFE2-E03B31A31103}" destId="{05DCD19E-64E7-4842-8E75-9F794CF64B78}" srcOrd="1" destOrd="0" presId="urn:microsoft.com/office/officeart/2008/layout/LinedList"/>
    <dgm:cxn modelId="{68D1B0F6-12A8-594D-B0C9-5F7DE1CEB26F}" type="presParOf" srcId="{63944540-64CF-C548-ADB9-00DB9E895A5F}" destId="{22FBC299-65A8-6B43-83AA-85B7F6742A5A}" srcOrd="2" destOrd="0" presId="urn:microsoft.com/office/officeart/2008/layout/LinedList"/>
    <dgm:cxn modelId="{688F44A8-5564-7743-981F-1E2C4693AFFC}" type="presParOf" srcId="{63944540-64CF-C548-ADB9-00DB9E895A5F}" destId="{1D8394E8-B15D-FE4D-8639-40FCAE314052}" srcOrd="3" destOrd="0" presId="urn:microsoft.com/office/officeart/2008/layout/LinedList"/>
    <dgm:cxn modelId="{55EF5FB7-B00A-ED42-8E70-6DEFEC29C710}" type="presParOf" srcId="{1D8394E8-B15D-FE4D-8639-40FCAE314052}" destId="{D4E13DB5-FC11-4C46-A199-62288A7EE737}" srcOrd="0" destOrd="0" presId="urn:microsoft.com/office/officeart/2008/layout/LinedList"/>
    <dgm:cxn modelId="{1C5A0D3D-3E3E-0B4C-BE2F-0BD03A02796C}" type="presParOf" srcId="{1D8394E8-B15D-FE4D-8639-40FCAE314052}" destId="{54524AC3-8916-DF44-A499-51C32A6C1967}" srcOrd="1" destOrd="0" presId="urn:microsoft.com/office/officeart/2008/layout/LinedList"/>
    <dgm:cxn modelId="{5B866A2D-7635-3240-80A4-AC1B54570E11}" type="presParOf" srcId="{63944540-64CF-C548-ADB9-00DB9E895A5F}" destId="{1E65B535-B3D9-F347-8F9C-38B028035343}" srcOrd="4" destOrd="0" presId="urn:microsoft.com/office/officeart/2008/layout/LinedList"/>
    <dgm:cxn modelId="{95EC9E24-D217-584C-B038-1313B53E98E1}" type="presParOf" srcId="{63944540-64CF-C548-ADB9-00DB9E895A5F}" destId="{32573316-D16C-074F-9E9C-6C488584037C}" srcOrd="5" destOrd="0" presId="urn:microsoft.com/office/officeart/2008/layout/LinedList"/>
    <dgm:cxn modelId="{AF3CF1EB-E6C5-EB4F-912D-36B068C2E19E}" type="presParOf" srcId="{32573316-D16C-074F-9E9C-6C488584037C}" destId="{41BC4A50-661C-2F4A-9A7B-F0EBC7A5CACC}" srcOrd="0" destOrd="0" presId="urn:microsoft.com/office/officeart/2008/layout/LinedList"/>
    <dgm:cxn modelId="{AF2B0CC1-3C95-E740-B438-7D17CAB0BCFC}" type="presParOf" srcId="{32573316-D16C-074F-9E9C-6C488584037C}" destId="{D714272B-0468-214C-8A85-82903A70BA8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D154BA1-B7EF-4EC1-8615-3732E60446BB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8FCE68-0C2E-472C-A4AF-D9989FC8586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Wrap up your Pitch with a strong statement and call-to-action.</a:t>
          </a:r>
        </a:p>
      </dgm:t>
    </dgm:pt>
    <dgm:pt modelId="{D4821D31-EDD9-4F31-8A5F-3C8939356304}" type="parTrans" cxnId="{D20F23A1-3BCC-4993-A81B-8EFA472576E0}">
      <dgm:prSet/>
      <dgm:spPr/>
      <dgm:t>
        <a:bodyPr/>
        <a:lstStyle/>
        <a:p>
          <a:endParaRPr lang="en-US"/>
        </a:p>
      </dgm:t>
    </dgm:pt>
    <dgm:pt modelId="{A6DFBFC2-1FFE-4E4D-856D-76D0CF47C533}" type="sibTrans" cxnId="{D20F23A1-3BCC-4993-A81B-8EFA472576E0}">
      <dgm:prSet/>
      <dgm:spPr/>
      <dgm:t>
        <a:bodyPr/>
        <a:lstStyle/>
        <a:p>
          <a:endParaRPr lang="en-US"/>
        </a:p>
      </dgm:t>
    </dgm:pt>
    <dgm:pt modelId="{8E51FC80-B404-48A1-9661-B7DF9551B6C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Be sure to ask the judges/investors to kindly consider supporting your venture.</a:t>
          </a:r>
        </a:p>
      </dgm:t>
    </dgm:pt>
    <dgm:pt modelId="{C82E7FC1-D243-40D5-BAE2-E359D2ABE844}" type="parTrans" cxnId="{03096C9B-0789-48D6-B7DB-D35D638D4C92}">
      <dgm:prSet/>
      <dgm:spPr/>
      <dgm:t>
        <a:bodyPr/>
        <a:lstStyle/>
        <a:p>
          <a:endParaRPr lang="en-US"/>
        </a:p>
      </dgm:t>
    </dgm:pt>
    <dgm:pt modelId="{85FF5066-D39C-4DD9-A682-66E784D7C87C}" type="sibTrans" cxnId="{03096C9B-0789-48D6-B7DB-D35D638D4C92}">
      <dgm:prSet/>
      <dgm:spPr/>
      <dgm:t>
        <a:bodyPr/>
        <a:lstStyle/>
        <a:p>
          <a:endParaRPr lang="en-US"/>
        </a:p>
      </dgm:t>
    </dgm:pt>
    <dgm:pt modelId="{D644CE79-162C-48A1-8AEC-214289CAAAA6}" type="pres">
      <dgm:prSet presAssocID="{2D154BA1-B7EF-4EC1-8615-3732E60446BB}" presName="root" presStyleCnt="0">
        <dgm:presLayoutVars>
          <dgm:dir/>
          <dgm:resizeHandles val="exact"/>
        </dgm:presLayoutVars>
      </dgm:prSet>
      <dgm:spPr/>
    </dgm:pt>
    <dgm:pt modelId="{C7271B8B-93E1-4973-AFA2-B64858005773}" type="pres">
      <dgm:prSet presAssocID="{F98FCE68-0C2E-472C-A4AF-D9989FC85868}" presName="compNode" presStyleCnt="0"/>
      <dgm:spPr/>
    </dgm:pt>
    <dgm:pt modelId="{EDA773E8-6DBA-4FBD-BA3C-78C64DA0C77E}" type="pres">
      <dgm:prSet presAssocID="{F98FCE68-0C2E-472C-A4AF-D9989FC8586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pper board"/>
        </a:ext>
      </dgm:extLst>
    </dgm:pt>
    <dgm:pt modelId="{E11CD526-7EA9-44C6-A859-9D3CEFD26910}" type="pres">
      <dgm:prSet presAssocID="{F98FCE68-0C2E-472C-A4AF-D9989FC85868}" presName="spaceRect" presStyleCnt="0"/>
      <dgm:spPr/>
    </dgm:pt>
    <dgm:pt modelId="{3709F620-E3E1-4EA5-A7DD-98D787852855}" type="pres">
      <dgm:prSet presAssocID="{F98FCE68-0C2E-472C-A4AF-D9989FC85868}" presName="textRect" presStyleLbl="revTx" presStyleIdx="0" presStyleCnt="2">
        <dgm:presLayoutVars>
          <dgm:chMax val="1"/>
          <dgm:chPref val="1"/>
        </dgm:presLayoutVars>
      </dgm:prSet>
      <dgm:spPr/>
    </dgm:pt>
    <dgm:pt modelId="{3281DA8F-9573-46E4-80F3-C01F30EE96A9}" type="pres">
      <dgm:prSet presAssocID="{A6DFBFC2-1FFE-4E4D-856D-76D0CF47C533}" presName="sibTrans" presStyleCnt="0"/>
      <dgm:spPr/>
    </dgm:pt>
    <dgm:pt modelId="{A08762B4-E9EC-457A-84C6-34C789B52947}" type="pres">
      <dgm:prSet presAssocID="{8E51FC80-B404-48A1-9661-B7DF9551B6CC}" presName="compNode" presStyleCnt="0"/>
      <dgm:spPr/>
    </dgm:pt>
    <dgm:pt modelId="{8CE0D95D-3B80-4E87-B764-C233BF203568}" type="pres">
      <dgm:prSet presAssocID="{8E51FC80-B404-48A1-9661-B7DF9551B6C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5B41EE4F-4179-410C-8ED0-159187D90643}" type="pres">
      <dgm:prSet presAssocID="{8E51FC80-B404-48A1-9661-B7DF9551B6CC}" presName="spaceRect" presStyleCnt="0"/>
      <dgm:spPr/>
    </dgm:pt>
    <dgm:pt modelId="{746C8622-E918-459C-B05C-6C750B9E558C}" type="pres">
      <dgm:prSet presAssocID="{8E51FC80-B404-48A1-9661-B7DF9551B6CC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801732F-4B82-42E1-952A-0530BBA90ECC}" type="presOf" srcId="{8E51FC80-B404-48A1-9661-B7DF9551B6CC}" destId="{746C8622-E918-459C-B05C-6C750B9E558C}" srcOrd="0" destOrd="0" presId="urn:microsoft.com/office/officeart/2018/2/layout/IconLabelList"/>
    <dgm:cxn modelId="{84496A8C-1324-469A-B2E7-53F043AE36AB}" type="presOf" srcId="{2D154BA1-B7EF-4EC1-8615-3732E60446BB}" destId="{D644CE79-162C-48A1-8AEC-214289CAAAA6}" srcOrd="0" destOrd="0" presId="urn:microsoft.com/office/officeart/2018/2/layout/IconLabelList"/>
    <dgm:cxn modelId="{03096C9B-0789-48D6-B7DB-D35D638D4C92}" srcId="{2D154BA1-B7EF-4EC1-8615-3732E60446BB}" destId="{8E51FC80-B404-48A1-9661-B7DF9551B6CC}" srcOrd="1" destOrd="0" parTransId="{C82E7FC1-D243-40D5-BAE2-E359D2ABE844}" sibTransId="{85FF5066-D39C-4DD9-A682-66E784D7C87C}"/>
    <dgm:cxn modelId="{D20F23A1-3BCC-4993-A81B-8EFA472576E0}" srcId="{2D154BA1-B7EF-4EC1-8615-3732E60446BB}" destId="{F98FCE68-0C2E-472C-A4AF-D9989FC85868}" srcOrd="0" destOrd="0" parTransId="{D4821D31-EDD9-4F31-8A5F-3C8939356304}" sibTransId="{A6DFBFC2-1FFE-4E4D-856D-76D0CF47C533}"/>
    <dgm:cxn modelId="{EC5F54C1-A250-49A4-A797-89C11F0B1F0E}" type="presOf" srcId="{F98FCE68-0C2E-472C-A4AF-D9989FC85868}" destId="{3709F620-E3E1-4EA5-A7DD-98D787852855}" srcOrd="0" destOrd="0" presId="urn:microsoft.com/office/officeart/2018/2/layout/IconLabelList"/>
    <dgm:cxn modelId="{439B1685-6ECF-48BD-A024-5F7C4E39E8E5}" type="presParOf" srcId="{D644CE79-162C-48A1-8AEC-214289CAAAA6}" destId="{C7271B8B-93E1-4973-AFA2-B64858005773}" srcOrd="0" destOrd="0" presId="urn:microsoft.com/office/officeart/2018/2/layout/IconLabelList"/>
    <dgm:cxn modelId="{DA9C6A88-DEFE-475A-9046-BCA95D7CCCE8}" type="presParOf" srcId="{C7271B8B-93E1-4973-AFA2-B64858005773}" destId="{EDA773E8-6DBA-4FBD-BA3C-78C64DA0C77E}" srcOrd="0" destOrd="0" presId="urn:microsoft.com/office/officeart/2018/2/layout/IconLabelList"/>
    <dgm:cxn modelId="{27B595BF-5460-469B-8A86-83814568BD86}" type="presParOf" srcId="{C7271B8B-93E1-4973-AFA2-B64858005773}" destId="{E11CD526-7EA9-44C6-A859-9D3CEFD26910}" srcOrd="1" destOrd="0" presId="urn:microsoft.com/office/officeart/2018/2/layout/IconLabelList"/>
    <dgm:cxn modelId="{3949F699-C328-42F2-88D4-51E6F832A7CD}" type="presParOf" srcId="{C7271B8B-93E1-4973-AFA2-B64858005773}" destId="{3709F620-E3E1-4EA5-A7DD-98D787852855}" srcOrd="2" destOrd="0" presId="urn:microsoft.com/office/officeart/2018/2/layout/IconLabelList"/>
    <dgm:cxn modelId="{9A4E7100-DD8C-46DC-A683-72727BD540F2}" type="presParOf" srcId="{D644CE79-162C-48A1-8AEC-214289CAAAA6}" destId="{3281DA8F-9573-46E4-80F3-C01F30EE96A9}" srcOrd="1" destOrd="0" presId="urn:microsoft.com/office/officeart/2018/2/layout/IconLabelList"/>
    <dgm:cxn modelId="{C6CF0AA8-10AB-4D2D-A15F-0B05AA09B41E}" type="presParOf" srcId="{D644CE79-162C-48A1-8AEC-214289CAAAA6}" destId="{A08762B4-E9EC-457A-84C6-34C789B52947}" srcOrd="2" destOrd="0" presId="urn:microsoft.com/office/officeart/2018/2/layout/IconLabelList"/>
    <dgm:cxn modelId="{8DA3FED3-A7BB-4814-84A0-35880C7F7C24}" type="presParOf" srcId="{A08762B4-E9EC-457A-84C6-34C789B52947}" destId="{8CE0D95D-3B80-4E87-B764-C233BF203568}" srcOrd="0" destOrd="0" presId="urn:microsoft.com/office/officeart/2018/2/layout/IconLabelList"/>
    <dgm:cxn modelId="{698B798B-EE04-466E-9EA8-AF1D5C67A450}" type="presParOf" srcId="{A08762B4-E9EC-457A-84C6-34C789B52947}" destId="{5B41EE4F-4179-410C-8ED0-159187D90643}" srcOrd="1" destOrd="0" presId="urn:microsoft.com/office/officeart/2018/2/layout/IconLabelList"/>
    <dgm:cxn modelId="{9EBB1CC4-BF63-437A-BE2C-DD5BF070209C}" type="presParOf" srcId="{A08762B4-E9EC-457A-84C6-34C789B52947}" destId="{746C8622-E918-459C-B05C-6C750B9E558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4E3538-5E97-824E-944B-3A90249D5811}">
      <dsp:nvSpPr>
        <dsp:cNvPr id="0" name=""/>
        <dsp:cNvSpPr/>
      </dsp:nvSpPr>
      <dsp:spPr>
        <a:xfrm>
          <a:off x="0" y="279845"/>
          <a:ext cx="7772400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Rocket Pitch should be quick and to the point. Following is a suggested guideline of how to use your time:</a:t>
          </a:r>
        </a:p>
      </dsp:txBody>
      <dsp:txXfrm>
        <a:off x="46606" y="326451"/>
        <a:ext cx="7679188" cy="861507"/>
      </dsp:txXfrm>
    </dsp:sp>
    <dsp:sp modelId="{E37D0C23-40A4-A14C-9FAA-10190D85405B}">
      <dsp:nvSpPr>
        <dsp:cNvPr id="0" name=""/>
        <dsp:cNvSpPr/>
      </dsp:nvSpPr>
      <dsp:spPr>
        <a:xfrm>
          <a:off x="0" y="1234565"/>
          <a:ext cx="7772400" cy="1316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6774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Good Start (1 min)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Good Intro to your idea (1 min 30 sec min)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Good Description (1 min 30 sec)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Good Finish (1 min)</a:t>
          </a:r>
        </a:p>
      </dsp:txBody>
      <dsp:txXfrm>
        <a:off x="0" y="1234565"/>
        <a:ext cx="7772400" cy="1316520"/>
      </dsp:txXfrm>
    </dsp:sp>
    <dsp:sp modelId="{4480C6EE-7945-7646-B8D3-F6AA976D9CBF}">
      <dsp:nvSpPr>
        <dsp:cNvPr id="0" name=""/>
        <dsp:cNvSpPr/>
      </dsp:nvSpPr>
      <dsp:spPr>
        <a:xfrm>
          <a:off x="0" y="2551086"/>
          <a:ext cx="7772400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You will also be given 3 minutes for Q&amp;A</a:t>
          </a:r>
        </a:p>
      </dsp:txBody>
      <dsp:txXfrm>
        <a:off x="46606" y="2597692"/>
        <a:ext cx="7679188" cy="8615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81133-FA2A-9847-87B1-6A810317E579}">
      <dsp:nvSpPr>
        <dsp:cNvPr id="0" name=""/>
        <dsp:cNvSpPr/>
      </dsp:nvSpPr>
      <dsp:spPr>
        <a:xfrm>
          <a:off x="0" y="47465"/>
          <a:ext cx="7772400" cy="875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State the opportunity you have identified in the marketplace and how you are qualified to meet it.</a:t>
          </a:r>
        </a:p>
      </dsp:txBody>
      <dsp:txXfrm>
        <a:off x="42722" y="90187"/>
        <a:ext cx="7686956" cy="789716"/>
      </dsp:txXfrm>
    </dsp:sp>
    <dsp:sp modelId="{2EBC3190-7DA1-B743-B9EC-858B4F6ED7AF}">
      <dsp:nvSpPr>
        <dsp:cNvPr id="0" name=""/>
        <dsp:cNvSpPr/>
      </dsp:nvSpPr>
      <dsp:spPr>
        <a:xfrm>
          <a:off x="0" y="985985"/>
          <a:ext cx="7772400" cy="875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State your value proposition - What makes your business unique? Why people will choose your business over your competitor?</a:t>
          </a:r>
        </a:p>
      </dsp:txBody>
      <dsp:txXfrm>
        <a:off x="42722" y="1028707"/>
        <a:ext cx="7686956" cy="789716"/>
      </dsp:txXfrm>
    </dsp:sp>
    <dsp:sp modelId="{9BD7ABEB-1BBE-9749-8619-D021CE6A6B3C}">
      <dsp:nvSpPr>
        <dsp:cNvPr id="0" name=""/>
        <dsp:cNvSpPr/>
      </dsp:nvSpPr>
      <dsp:spPr>
        <a:xfrm>
          <a:off x="0" y="1924506"/>
          <a:ext cx="7772400" cy="875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Cite your mission statement, if you have developed one.</a:t>
          </a:r>
        </a:p>
      </dsp:txBody>
      <dsp:txXfrm>
        <a:off x="42722" y="1967228"/>
        <a:ext cx="7686956" cy="789716"/>
      </dsp:txXfrm>
    </dsp:sp>
    <dsp:sp modelId="{624A43E8-E90E-AE4B-AE3D-4BC7E65487A1}">
      <dsp:nvSpPr>
        <dsp:cNvPr id="0" name=""/>
        <dsp:cNvSpPr/>
      </dsp:nvSpPr>
      <dsp:spPr>
        <a:xfrm>
          <a:off x="0" y="2863026"/>
          <a:ext cx="7772400" cy="875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What is your ultimate goal for your business?</a:t>
          </a:r>
        </a:p>
      </dsp:txBody>
      <dsp:txXfrm>
        <a:off x="42722" y="2905748"/>
        <a:ext cx="7686956" cy="7897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1F171A-3565-C14E-8221-543FC0B23756}">
      <dsp:nvSpPr>
        <dsp:cNvPr id="0" name=""/>
        <dsp:cNvSpPr/>
      </dsp:nvSpPr>
      <dsp:spPr>
        <a:xfrm>
          <a:off x="0" y="0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0965AD-8B53-614B-9C30-65D54C5E8DB1}">
      <dsp:nvSpPr>
        <dsp:cNvPr id="0" name=""/>
        <dsp:cNvSpPr/>
      </dsp:nvSpPr>
      <dsp:spPr>
        <a:xfrm>
          <a:off x="0" y="0"/>
          <a:ext cx="7772400" cy="1223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Business Model is one part product and one part infrastructure, so provide a quick overview of the key logistical and operational aspects of the business.</a:t>
          </a:r>
        </a:p>
      </dsp:txBody>
      <dsp:txXfrm>
        <a:off x="0" y="0"/>
        <a:ext cx="7772400" cy="1223411"/>
      </dsp:txXfrm>
    </dsp:sp>
    <dsp:sp modelId="{A667F4E8-D370-5C46-A316-F3B18ACF257D}">
      <dsp:nvSpPr>
        <dsp:cNvPr id="0" name=""/>
        <dsp:cNvSpPr/>
      </dsp:nvSpPr>
      <dsp:spPr>
        <a:xfrm>
          <a:off x="0" y="1223411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7F77D3-6D32-DF40-8AD1-95E0A25F398E}">
      <dsp:nvSpPr>
        <dsp:cNvPr id="0" name=""/>
        <dsp:cNvSpPr/>
      </dsp:nvSpPr>
      <dsp:spPr>
        <a:xfrm>
          <a:off x="0" y="1223411"/>
          <a:ext cx="7772400" cy="1223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type of business (retail, wholesale, manufacturing, or service-oriented) you will be starting?</a:t>
          </a:r>
        </a:p>
      </dsp:txBody>
      <dsp:txXfrm>
        <a:off x="0" y="1223411"/>
        <a:ext cx="7772400" cy="1223411"/>
      </dsp:txXfrm>
    </dsp:sp>
    <dsp:sp modelId="{F6AEE04C-1A64-464D-AE55-C276F648119C}">
      <dsp:nvSpPr>
        <dsp:cNvPr id="0" name=""/>
        <dsp:cNvSpPr/>
      </dsp:nvSpPr>
      <dsp:spPr>
        <a:xfrm>
          <a:off x="0" y="2446823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52AAB3-1C88-D848-B8A8-211A2000CC83}">
      <dsp:nvSpPr>
        <dsp:cNvPr id="0" name=""/>
        <dsp:cNvSpPr/>
      </dsp:nvSpPr>
      <dsp:spPr>
        <a:xfrm>
          <a:off x="0" y="2446823"/>
          <a:ext cx="7772400" cy="1223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 as concise a way as possible, describe the product and/or service to be offered.</a:t>
          </a:r>
        </a:p>
      </dsp:txBody>
      <dsp:txXfrm>
        <a:off x="0" y="2446823"/>
        <a:ext cx="7772400" cy="1223411"/>
      </dsp:txXfrm>
    </dsp:sp>
    <dsp:sp modelId="{ED1917CA-E638-9142-AF8F-AE0501FAD1D2}">
      <dsp:nvSpPr>
        <dsp:cNvPr id="0" name=""/>
        <dsp:cNvSpPr/>
      </dsp:nvSpPr>
      <dsp:spPr>
        <a:xfrm>
          <a:off x="0" y="3670235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E92BED-2147-224D-83AD-85FE1D4219FC}">
      <dsp:nvSpPr>
        <dsp:cNvPr id="0" name=""/>
        <dsp:cNvSpPr/>
      </dsp:nvSpPr>
      <dsp:spPr>
        <a:xfrm>
          <a:off x="0" y="3670235"/>
          <a:ext cx="7772400" cy="1223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Don’t get bogged down in the details; mention any unique aspects of the product, its use and appeal, and what stage of the product life cycle you are in.</a:t>
          </a:r>
        </a:p>
      </dsp:txBody>
      <dsp:txXfrm>
        <a:off x="0" y="3670235"/>
        <a:ext cx="7772400" cy="12234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F7F59-3E6B-2244-890E-2667ADE45F9C}">
      <dsp:nvSpPr>
        <dsp:cNvPr id="0" name=""/>
        <dsp:cNvSpPr/>
      </dsp:nvSpPr>
      <dsp:spPr>
        <a:xfrm>
          <a:off x="0" y="0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4DD05-5FDF-7E40-BDCB-7391BDCDB752}">
      <dsp:nvSpPr>
        <dsp:cNvPr id="0" name=""/>
        <dsp:cNvSpPr/>
      </dsp:nvSpPr>
      <dsp:spPr>
        <a:xfrm>
          <a:off x="0" y="0"/>
          <a:ext cx="7772400" cy="627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Overview of the current Bermuda tourism/hospitality market and your specific competition –</a:t>
          </a:r>
        </a:p>
      </dsp:txBody>
      <dsp:txXfrm>
        <a:off x="0" y="0"/>
        <a:ext cx="7772400" cy="627094"/>
      </dsp:txXfrm>
    </dsp:sp>
    <dsp:sp modelId="{49FFF29C-1799-4C40-8D04-8C4D402B1000}">
      <dsp:nvSpPr>
        <dsp:cNvPr id="0" name=""/>
        <dsp:cNvSpPr/>
      </dsp:nvSpPr>
      <dsp:spPr>
        <a:xfrm>
          <a:off x="0" y="627094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5A90E3-77F4-6F4D-8FC3-DC41443359E3}">
      <dsp:nvSpPr>
        <dsp:cNvPr id="0" name=""/>
        <dsp:cNvSpPr/>
      </dsp:nvSpPr>
      <dsp:spPr>
        <a:xfrm>
          <a:off x="0" y="627094"/>
          <a:ext cx="7772400" cy="627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How much research have you conducted and what type?</a:t>
          </a:r>
        </a:p>
      </dsp:txBody>
      <dsp:txXfrm>
        <a:off x="0" y="627094"/>
        <a:ext cx="7772400" cy="627094"/>
      </dsp:txXfrm>
    </dsp:sp>
    <dsp:sp modelId="{E2BC159B-7E13-D04A-B793-B89B7A49CC95}">
      <dsp:nvSpPr>
        <dsp:cNvPr id="0" name=""/>
        <dsp:cNvSpPr/>
      </dsp:nvSpPr>
      <dsp:spPr>
        <a:xfrm>
          <a:off x="0" y="1254189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3D17EE-CECE-CC44-B442-37CD0FE3AEBC}">
      <dsp:nvSpPr>
        <dsp:cNvPr id="0" name=""/>
        <dsp:cNvSpPr/>
      </dsp:nvSpPr>
      <dsp:spPr>
        <a:xfrm>
          <a:off x="0" y="1254189"/>
          <a:ext cx="7772400" cy="627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Define what niche areas you may be focusing on.</a:t>
          </a:r>
        </a:p>
      </dsp:txBody>
      <dsp:txXfrm>
        <a:off x="0" y="1254189"/>
        <a:ext cx="7772400" cy="627094"/>
      </dsp:txXfrm>
    </dsp:sp>
    <dsp:sp modelId="{3F90D2C3-5958-4147-B459-7B720378131C}">
      <dsp:nvSpPr>
        <dsp:cNvPr id="0" name=""/>
        <dsp:cNvSpPr/>
      </dsp:nvSpPr>
      <dsp:spPr>
        <a:xfrm>
          <a:off x="0" y="1881284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65A2E7-65C7-A047-90D3-555C56683F31}">
      <dsp:nvSpPr>
        <dsp:cNvPr id="0" name=""/>
        <dsp:cNvSpPr/>
      </dsp:nvSpPr>
      <dsp:spPr>
        <a:xfrm>
          <a:off x="0" y="1881284"/>
          <a:ext cx="7772400" cy="627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Description of target customer ?</a:t>
          </a:r>
        </a:p>
      </dsp:txBody>
      <dsp:txXfrm>
        <a:off x="0" y="1881284"/>
        <a:ext cx="7772400" cy="627094"/>
      </dsp:txXfrm>
    </dsp:sp>
    <dsp:sp modelId="{716FFC97-9293-4049-BB26-4CA945BA15A5}">
      <dsp:nvSpPr>
        <dsp:cNvPr id="0" name=""/>
        <dsp:cNvSpPr/>
      </dsp:nvSpPr>
      <dsp:spPr>
        <a:xfrm>
          <a:off x="0" y="2508379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43A096-B885-BB42-A5F1-17832C10B385}">
      <dsp:nvSpPr>
        <dsp:cNvPr id="0" name=""/>
        <dsp:cNvSpPr/>
      </dsp:nvSpPr>
      <dsp:spPr>
        <a:xfrm>
          <a:off x="0" y="2508378"/>
          <a:ext cx="7772400" cy="627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Why are you drawn to the tourism business?</a:t>
          </a:r>
        </a:p>
      </dsp:txBody>
      <dsp:txXfrm>
        <a:off x="0" y="2508378"/>
        <a:ext cx="7772400" cy="627094"/>
      </dsp:txXfrm>
    </dsp:sp>
    <dsp:sp modelId="{51C44F58-41C8-4641-A54E-5133FEB73722}">
      <dsp:nvSpPr>
        <dsp:cNvPr id="0" name=""/>
        <dsp:cNvSpPr/>
      </dsp:nvSpPr>
      <dsp:spPr>
        <a:xfrm>
          <a:off x="0" y="3135473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E0B708-02CA-D34C-9E5D-083F43AD42A6}">
      <dsp:nvSpPr>
        <dsp:cNvPr id="0" name=""/>
        <dsp:cNvSpPr/>
      </dsp:nvSpPr>
      <dsp:spPr>
        <a:xfrm>
          <a:off x="0" y="3135473"/>
          <a:ext cx="7772400" cy="627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Who will be most attracted to your product or service?</a:t>
          </a:r>
        </a:p>
      </dsp:txBody>
      <dsp:txXfrm>
        <a:off x="0" y="3135473"/>
        <a:ext cx="7772400" cy="627094"/>
      </dsp:txXfrm>
    </dsp:sp>
    <dsp:sp modelId="{23CDF1B1-C6ED-2C44-93D0-F91826761F05}">
      <dsp:nvSpPr>
        <dsp:cNvPr id="0" name=""/>
        <dsp:cNvSpPr/>
      </dsp:nvSpPr>
      <dsp:spPr>
        <a:xfrm>
          <a:off x="0" y="3762568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467E4-7185-FA49-A92D-AE975C763D5B}">
      <dsp:nvSpPr>
        <dsp:cNvPr id="0" name=""/>
        <dsp:cNvSpPr/>
      </dsp:nvSpPr>
      <dsp:spPr>
        <a:xfrm>
          <a:off x="0" y="3762568"/>
          <a:ext cx="7772400" cy="627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What is their demographic description?</a:t>
          </a:r>
        </a:p>
      </dsp:txBody>
      <dsp:txXfrm>
        <a:off x="0" y="3762568"/>
        <a:ext cx="7772400" cy="627094"/>
      </dsp:txXfrm>
    </dsp:sp>
    <dsp:sp modelId="{69B8F818-903F-1F41-B002-B1CF132C34BB}">
      <dsp:nvSpPr>
        <dsp:cNvPr id="0" name=""/>
        <dsp:cNvSpPr/>
      </dsp:nvSpPr>
      <dsp:spPr>
        <a:xfrm>
          <a:off x="0" y="4389663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12238B-7199-FB46-8107-3FD63595B89D}">
      <dsp:nvSpPr>
        <dsp:cNvPr id="0" name=""/>
        <dsp:cNvSpPr/>
      </dsp:nvSpPr>
      <dsp:spPr>
        <a:xfrm>
          <a:off x="0" y="4389663"/>
          <a:ext cx="7772400" cy="627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From what location will you conduct your business?</a:t>
          </a:r>
        </a:p>
      </dsp:txBody>
      <dsp:txXfrm>
        <a:off x="0" y="4389663"/>
        <a:ext cx="7772400" cy="6270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1B7C8-C4C4-FB42-B700-B6A0DF143792}">
      <dsp:nvSpPr>
        <dsp:cNvPr id="0" name=""/>
        <dsp:cNvSpPr/>
      </dsp:nvSpPr>
      <dsp:spPr>
        <a:xfrm>
          <a:off x="0" y="64372"/>
          <a:ext cx="7772400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How will your business strive to be innovative in its approach to the marketplace?</a:t>
          </a:r>
        </a:p>
      </dsp:txBody>
      <dsp:txXfrm>
        <a:off x="46606" y="110978"/>
        <a:ext cx="7679188" cy="861507"/>
      </dsp:txXfrm>
    </dsp:sp>
    <dsp:sp modelId="{BDE3AAA3-8648-9147-85C9-96A6C1089F47}">
      <dsp:nvSpPr>
        <dsp:cNvPr id="0" name=""/>
        <dsp:cNvSpPr/>
      </dsp:nvSpPr>
      <dsp:spPr>
        <a:xfrm>
          <a:off x="0" y="1088212"/>
          <a:ext cx="7772400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How will your business incorporate technology into its operational plan?</a:t>
          </a:r>
        </a:p>
      </dsp:txBody>
      <dsp:txXfrm>
        <a:off x="46606" y="1134818"/>
        <a:ext cx="7679188" cy="861507"/>
      </dsp:txXfrm>
    </dsp:sp>
    <dsp:sp modelId="{24EAB00B-3106-E748-9DC2-506653F1054B}">
      <dsp:nvSpPr>
        <dsp:cNvPr id="0" name=""/>
        <dsp:cNvSpPr/>
      </dsp:nvSpPr>
      <dsp:spPr>
        <a:xfrm>
          <a:off x="0" y="2112052"/>
          <a:ext cx="7772400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How will your business utilize e-commerce and the Internet in its marketing?</a:t>
          </a:r>
        </a:p>
      </dsp:txBody>
      <dsp:txXfrm>
        <a:off x="46606" y="2158658"/>
        <a:ext cx="7679188" cy="861507"/>
      </dsp:txXfrm>
    </dsp:sp>
    <dsp:sp modelId="{C2227508-12E7-0A4D-9F5B-21EC9066167B}">
      <dsp:nvSpPr>
        <dsp:cNvPr id="0" name=""/>
        <dsp:cNvSpPr/>
      </dsp:nvSpPr>
      <dsp:spPr>
        <a:xfrm>
          <a:off x="0" y="3135891"/>
          <a:ext cx="7772400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How will you implement environmentally friendly business practices?</a:t>
          </a:r>
        </a:p>
      </dsp:txBody>
      <dsp:txXfrm>
        <a:off x="46606" y="3182497"/>
        <a:ext cx="7679188" cy="8615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BF0820-76DA-614C-84B7-C403DAF852DC}">
      <dsp:nvSpPr>
        <dsp:cNvPr id="0" name=""/>
        <dsp:cNvSpPr/>
      </dsp:nvSpPr>
      <dsp:spPr>
        <a:xfrm>
          <a:off x="0" y="2389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2A8999-C2CE-544D-AF2F-80E99F40D49C}">
      <dsp:nvSpPr>
        <dsp:cNvPr id="0" name=""/>
        <dsp:cNvSpPr/>
      </dsp:nvSpPr>
      <dsp:spPr>
        <a:xfrm>
          <a:off x="0" y="2389"/>
          <a:ext cx="7772400" cy="1629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are your Start-Up Costs and Working Capital (Operating Costs).</a:t>
          </a:r>
        </a:p>
      </dsp:txBody>
      <dsp:txXfrm>
        <a:off x="0" y="2389"/>
        <a:ext cx="7772400" cy="1629622"/>
      </dsp:txXfrm>
    </dsp:sp>
    <dsp:sp modelId="{22FBC299-65A8-6B43-83AA-85B7F6742A5A}">
      <dsp:nvSpPr>
        <dsp:cNvPr id="0" name=""/>
        <dsp:cNvSpPr/>
      </dsp:nvSpPr>
      <dsp:spPr>
        <a:xfrm>
          <a:off x="0" y="1632012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E13DB5-FC11-4C46-A199-62288A7EE737}">
      <dsp:nvSpPr>
        <dsp:cNvPr id="0" name=""/>
        <dsp:cNvSpPr/>
      </dsp:nvSpPr>
      <dsp:spPr>
        <a:xfrm>
          <a:off x="0" y="1632012"/>
          <a:ext cx="7772400" cy="1629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List your start-up costs including: licenses and permits, outfitting your physical space, business vehicle, tools and equipment, sufficient inventory, and shipping and duty for all.</a:t>
          </a:r>
        </a:p>
      </dsp:txBody>
      <dsp:txXfrm>
        <a:off x="0" y="1632012"/>
        <a:ext cx="7772400" cy="1629622"/>
      </dsp:txXfrm>
    </dsp:sp>
    <dsp:sp modelId="{1E65B535-B3D9-F347-8F9C-38B028035343}">
      <dsp:nvSpPr>
        <dsp:cNvPr id="0" name=""/>
        <dsp:cNvSpPr/>
      </dsp:nvSpPr>
      <dsp:spPr>
        <a:xfrm>
          <a:off x="0" y="3261634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BC4A50-661C-2F4A-9A7B-F0EBC7A5CACC}">
      <dsp:nvSpPr>
        <dsp:cNvPr id="0" name=""/>
        <dsp:cNvSpPr/>
      </dsp:nvSpPr>
      <dsp:spPr>
        <a:xfrm>
          <a:off x="0" y="3261634"/>
          <a:ext cx="7772400" cy="1629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List your operating expenses for the first 3 months (or to carry you to where you are generating enough income to cover such costs) including: payroll plus benefits, rent, utilities, insurance, and payments on any loans you secure.</a:t>
          </a:r>
        </a:p>
      </dsp:txBody>
      <dsp:txXfrm>
        <a:off x="0" y="3261634"/>
        <a:ext cx="7772400" cy="162962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A773E8-6DBA-4FBD-BA3C-78C64DA0C77E}">
      <dsp:nvSpPr>
        <dsp:cNvPr id="0" name=""/>
        <dsp:cNvSpPr/>
      </dsp:nvSpPr>
      <dsp:spPr>
        <a:xfrm>
          <a:off x="1207996" y="42623"/>
          <a:ext cx="1483312" cy="14833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09F620-E3E1-4EA5-A7DD-98D787852855}">
      <dsp:nvSpPr>
        <dsp:cNvPr id="0" name=""/>
        <dsp:cNvSpPr/>
      </dsp:nvSpPr>
      <dsp:spPr>
        <a:xfrm>
          <a:off x="301528" y="1915032"/>
          <a:ext cx="329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Wrap up your Pitch with a strong statement and call-to-action.</a:t>
          </a:r>
        </a:p>
      </dsp:txBody>
      <dsp:txXfrm>
        <a:off x="301528" y="1915032"/>
        <a:ext cx="3296250" cy="720000"/>
      </dsp:txXfrm>
    </dsp:sp>
    <dsp:sp modelId="{8CE0D95D-3B80-4E87-B764-C233BF203568}">
      <dsp:nvSpPr>
        <dsp:cNvPr id="0" name=""/>
        <dsp:cNvSpPr/>
      </dsp:nvSpPr>
      <dsp:spPr>
        <a:xfrm>
          <a:off x="5081090" y="42623"/>
          <a:ext cx="1483312" cy="14833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6C8622-E918-459C-B05C-6C750B9E558C}">
      <dsp:nvSpPr>
        <dsp:cNvPr id="0" name=""/>
        <dsp:cNvSpPr/>
      </dsp:nvSpPr>
      <dsp:spPr>
        <a:xfrm>
          <a:off x="4174621" y="1915032"/>
          <a:ext cx="329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Be sure to ask the judges/investors to kindly consider supporting your venture.</a:t>
          </a:r>
        </a:p>
      </dsp:txBody>
      <dsp:txXfrm>
        <a:off x="4174621" y="1915032"/>
        <a:ext cx="3296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445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18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628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9/26/22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172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9/26/22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94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9/26/22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376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9/26/22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036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9/26/22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70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9/26/22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88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9/26/22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62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9/26/22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52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9/26/22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47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www.gew.bm/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info@bedc.bm" TargetMode="Externa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diagramColors" Target="../diagrams/colors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diagramQuickStyle" Target="../diagrams/quickStyle4.xml"/><Relationship Id="rId5" Type="http://schemas.openxmlformats.org/officeDocument/2006/relationships/image" Target="../media/image3.png"/><Relationship Id="rId10" Type="http://schemas.openxmlformats.org/officeDocument/2006/relationships/diagramLayout" Target="../diagrams/layout4.xml"/><Relationship Id="rId4" Type="http://schemas.openxmlformats.org/officeDocument/2006/relationships/image" Target="../media/image8.png"/><Relationship Id="rId9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openxmlformats.org/officeDocument/2006/relationships/image" Target="../media/image6.png"/><Relationship Id="rId3" Type="http://schemas.openxmlformats.org/officeDocument/2006/relationships/hyperlink" Target="http://www.gew.bm/" TargetMode="External"/><Relationship Id="rId7" Type="http://schemas.openxmlformats.org/officeDocument/2006/relationships/diagramColors" Target="../diagrams/colors7.xml"/><Relationship Id="rId12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7.xml"/><Relationship Id="rId11" Type="http://schemas.openxmlformats.org/officeDocument/2006/relationships/image" Target="../media/image4.png"/><Relationship Id="rId5" Type="http://schemas.openxmlformats.org/officeDocument/2006/relationships/diagramLayout" Target="../diagrams/layout7.xml"/><Relationship Id="rId10" Type="http://schemas.openxmlformats.org/officeDocument/2006/relationships/image" Target="../media/image3.png"/><Relationship Id="rId4" Type="http://schemas.openxmlformats.org/officeDocument/2006/relationships/diagramData" Target="../diagrams/data7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4F56BFEC-E043-44A7-96FC-2E5054AFB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EFA68C2E-132E-4499-B9C7-21491AEAD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552943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A54A0F-9935-444D-97A9-D1E5042CAC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6068070" cy="3255264"/>
          </a:xfrm>
        </p:spPr>
        <p:txBody>
          <a:bodyPr>
            <a:normAutofit/>
          </a:bodyPr>
          <a:lstStyle/>
          <a:p>
            <a:r>
              <a:rPr lang="en-US"/>
              <a:t>Pitch Town!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581162-768F-DE47-A035-6CCF1A604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14" y="4670246"/>
            <a:ext cx="6037903" cy="914400"/>
          </a:xfrm>
        </p:spPr>
        <p:txBody>
          <a:bodyPr>
            <a:normAutofit/>
          </a:bodyPr>
          <a:lstStyle/>
          <a:p>
            <a:r>
              <a:rPr lang="en-US" sz="3600" dirty="0"/>
              <a:t>Pitch Kit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872E33-DD7E-8A42-8702-13AB06609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54111" y="1724062"/>
            <a:ext cx="3860584" cy="3860584"/>
          </a:xfrm>
          <a:prstGeom prst="rect">
            <a:avLst/>
          </a:prstGeom>
        </p:spPr>
      </p:pic>
      <p:sp>
        <p:nvSpPr>
          <p:cNvPr id="9" name="Rectangle 13">
            <a:extLst>
              <a:ext uri="{FF2B5EF4-FFF2-40B4-BE49-F238E27FC236}">
                <a16:creationId xmlns:a16="http://schemas.microsoft.com/office/drawing/2014/main" id="{4B2962F9-31F1-4BD2-8159-B23ECF727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F48FDC8-3CF0-2665-CD1C-17B9E1DA8B45}"/>
              </a:ext>
            </a:extLst>
          </p:cNvPr>
          <p:cNvGrpSpPr/>
          <p:nvPr/>
        </p:nvGrpSpPr>
        <p:grpSpPr>
          <a:xfrm>
            <a:off x="204875" y="6035556"/>
            <a:ext cx="9167361" cy="882888"/>
            <a:chOff x="252920" y="6060927"/>
            <a:chExt cx="9167361" cy="88288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955EBF2-BF45-8070-1FC8-741E2ADAB8BD}"/>
                </a:ext>
              </a:extLst>
            </p:cNvPr>
            <p:cNvGrpSpPr/>
            <p:nvPr/>
          </p:nvGrpSpPr>
          <p:grpSpPr>
            <a:xfrm>
              <a:off x="252920" y="6060927"/>
              <a:ext cx="7682862" cy="882888"/>
              <a:chOff x="252920" y="6060927"/>
              <a:chExt cx="7682862" cy="882888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700D4EC-8886-3951-B97E-5E0C856522FC}"/>
                  </a:ext>
                </a:extLst>
              </p:cNvPr>
              <p:cNvGrpSpPr/>
              <p:nvPr/>
            </p:nvGrpSpPr>
            <p:grpSpPr>
              <a:xfrm>
                <a:off x="252920" y="6060927"/>
                <a:ext cx="6027284" cy="882888"/>
                <a:chOff x="2078106" y="6055259"/>
                <a:chExt cx="6027284" cy="882888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4D74EDD7-2455-F29F-D8A6-DC0C2178F2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/>
                <a:stretch/>
              </p:blipFill>
              <p:spPr>
                <a:xfrm>
                  <a:off x="3634205" y="6055259"/>
                  <a:ext cx="1765778" cy="882888"/>
                </a:xfrm>
                <a:prstGeom prst="rect">
                  <a:avLst/>
                </a:prstGeom>
              </p:spPr>
            </p:pic>
            <p:pic>
              <p:nvPicPr>
                <p:cNvPr id="14" name="Picture 13" descr="A picture containing drawing, device&#10;&#10;Description automatically generated">
                  <a:extLst>
                    <a:ext uri="{FF2B5EF4-FFF2-40B4-BE49-F238E27FC236}">
                      <a16:creationId xmlns:a16="http://schemas.microsoft.com/office/drawing/2014/main" id="{50193437-AF60-06C5-3B75-A8461C101C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73644" y="6234355"/>
                  <a:ext cx="1422405" cy="474135"/>
                </a:xfrm>
                <a:prstGeom prst="rect">
                  <a:avLst/>
                </a:prstGeom>
              </p:spPr>
            </p:pic>
            <p:pic>
              <p:nvPicPr>
                <p:cNvPr id="15" name="Picture 14" descr="A picture containing drawing&#10;&#10;Description automatically generated">
                  <a:extLst>
                    <a:ext uri="{FF2B5EF4-FFF2-40B4-BE49-F238E27FC236}">
                      <a16:creationId xmlns:a16="http://schemas.microsoft.com/office/drawing/2014/main" id="{63C40CC8-6A96-32F9-8428-D85A790F26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003962" y="6342752"/>
                  <a:ext cx="1101428" cy="257343"/>
                </a:xfrm>
                <a:prstGeom prst="rect">
                  <a:avLst/>
                </a:prstGeom>
              </p:spPr>
            </p:pic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9AA3977-7727-D88A-6DE0-8519469E8CA8}"/>
                    </a:ext>
                  </a:extLst>
                </p:cNvPr>
                <p:cNvSpPr txBox="1"/>
                <p:nvPr/>
              </p:nvSpPr>
              <p:spPr>
                <a:xfrm>
                  <a:off x="2078106" y="6342814"/>
                  <a:ext cx="14277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Major Partners:</a:t>
                  </a:r>
                  <a:endParaRPr lang="en-US" sz="1400" dirty="0"/>
                </a:p>
              </p:txBody>
            </p:sp>
          </p:grpSp>
          <p:pic>
            <p:nvPicPr>
              <p:cNvPr id="12" name="Picture 11" descr="Text, logo&#10;&#10;Description automatically generated">
                <a:extLst>
                  <a:ext uri="{FF2B5EF4-FFF2-40B4-BE49-F238E27FC236}">
                    <a16:creationId xmlns:a16="http://schemas.microsoft.com/office/drawing/2014/main" id="{4CFB8AA2-9F33-5253-88FB-FA679A16D4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13377" y="6121488"/>
                <a:ext cx="1422405" cy="711203"/>
              </a:xfrm>
              <a:prstGeom prst="rect">
                <a:avLst/>
              </a:prstGeom>
            </p:spPr>
          </p:pic>
        </p:grpSp>
        <p:pic>
          <p:nvPicPr>
            <p:cNvPr id="10" name="Picture 9" descr="Logo, company name&#10;&#10;Description automatically generated">
              <a:extLst>
                <a:ext uri="{FF2B5EF4-FFF2-40B4-BE49-F238E27FC236}">
                  <a16:creationId xmlns:a16="http://schemas.microsoft.com/office/drawing/2014/main" id="{814F9762-B742-35C2-271C-802AC0D3C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70348" y="6105888"/>
              <a:ext cx="1349933" cy="674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4767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0AF5-8777-EA47-A846-0AB2C14E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708E8122-DB12-864B-A03A-31811BA3C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4740" y="1532128"/>
            <a:ext cx="4622800" cy="3784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F6EA74-FE37-F04A-82F2-7E97D9FEE1BD}"/>
              </a:ext>
            </a:extLst>
          </p:cNvPr>
          <p:cNvSpPr txBox="1"/>
          <p:nvPr/>
        </p:nvSpPr>
        <p:spPr>
          <a:xfrm>
            <a:off x="4217504" y="1007165"/>
            <a:ext cx="68977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following slides are a guide to help you with</a:t>
            </a:r>
          </a:p>
          <a:p>
            <a:pPr algn="ctr"/>
            <a:r>
              <a:rPr lang="en-US" sz="2400" dirty="0"/>
              <a:t>the presentation of your business idea with a</a:t>
            </a:r>
          </a:p>
          <a:p>
            <a:pPr algn="ctr"/>
            <a:r>
              <a:rPr lang="en-US" sz="2400" dirty="0"/>
              <a:t>local focus.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Feel free to incorporate your own branding or supplemental information as you deem necessary.  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dirty="0"/>
              <a:t>Keep in mind you only have 5 minutes to make your presentation.  </a:t>
            </a:r>
          </a:p>
          <a:p>
            <a:pPr algn="ctr"/>
            <a:r>
              <a:rPr lang="en-US" sz="2400" dirty="0"/>
              <a:t>Good luck!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6F6067-F8B0-0E40-A276-CF7E1C5B3BE0}"/>
              </a:ext>
            </a:extLst>
          </p:cNvPr>
          <p:cNvSpPr txBox="1"/>
          <p:nvPr/>
        </p:nvSpPr>
        <p:spPr>
          <a:xfrm>
            <a:off x="4282108" y="4974395"/>
            <a:ext cx="6768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Complete the following slides and submit them online at </a:t>
            </a:r>
            <a:r>
              <a:rPr lang="en-US" sz="2400" b="1" dirty="0">
                <a:hlinkClick r:id="rId3"/>
              </a:rPr>
              <a:t>www.gew.bm</a:t>
            </a:r>
            <a:r>
              <a:rPr lang="en-US" sz="2400" b="1" dirty="0"/>
              <a:t> or email to </a:t>
            </a:r>
            <a:r>
              <a:rPr lang="en-US" sz="2400" b="1" dirty="0">
                <a:hlinkClick r:id="rId4"/>
              </a:rPr>
              <a:t>info@bedc.bm</a:t>
            </a:r>
            <a:r>
              <a:rPr lang="en-US" sz="2400" b="1" dirty="0"/>
              <a:t> </a:t>
            </a:r>
            <a:endParaRPr lang="en-US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E73C5A-0E30-2F5F-889E-364405B0DB26}"/>
              </a:ext>
            </a:extLst>
          </p:cNvPr>
          <p:cNvGrpSpPr/>
          <p:nvPr/>
        </p:nvGrpSpPr>
        <p:grpSpPr>
          <a:xfrm>
            <a:off x="204875" y="6035556"/>
            <a:ext cx="9167361" cy="882888"/>
            <a:chOff x="252920" y="6060927"/>
            <a:chExt cx="9167361" cy="88288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F038762-D51A-3BFC-8891-1ED72130FE0E}"/>
                </a:ext>
              </a:extLst>
            </p:cNvPr>
            <p:cNvGrpSpPr/>
            <p:nvPr/>
          </p:nvGrpSpPr>
          <p:grpSpPr>
            <a:xfrm>
              <a:off x="252920" y="6060927"/>
              <a:ext cx="7682862" cy="882888"/>
              <a:chOff x="252920" y="6060927"/>
              <a:chExt cx="7682862" cy="882888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9283452-DC6C-B5B3-181B-0F4B8AF09C95}"/>
                  </a:ext>
                </a:extLst>
              </p:cNvPr>
              <p:cNvGrpSpPr/>
              <p:nvPr/>
            </p:nvGrpSpPr>
            <p:grpSpPr>
              <a:xfrm>
                <a:off x="252920" y="6060927"/>
                <a:ext cx="6027284" cy="882888"/>
                <a:chOff x="2078106" y="6055259"/>
                <a:chExt cx="6027284" cy="882888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54EDC8F8-16FA-7CDB-AE00-2E97837C96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/>
                <a:stretch/>
              </p:blipFill>
              <p:spPr>
                <a:xfrm>
                  <a:off x="3634205" y="6055259"/>
                  <a:ext cx="1765778" cy="882888"/>
                </a:xfrm>
                <a:prstGeom prst="rect">
                  <a:avLst/>
                </a:prstGeom>
              </p:spPr>
            </p:pic>
            <p:pic>
              <p:nvPicPr>
                <p:cNvPr id="12" name="Picture 11" descr="A picture containing drawing, device&#10;&#10;Description automatically generated">
                  <a:extLst>
                    <a:ext uri="{FF2B5EF4-FFF2-40B4-BE49-F238E27FC236}">
                      <a16:creationId xmlns:a16="http://schemas.microsoft.com/office/drawing/2014/main" id="{75EB4E37-AD91-85F8-1915-10A0DE2F17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73644" y="6234355"/>
                  <a:ext cx="1422405" cy="474135"/>
                </a:xfrm>
                <a:prstGeom prst="rect">
                  <a:avLst/>
                </a:prstGeom>
              </p:spPr>
            </p:pic>
            <p:pic>
              <p:nvPicPr>
                <p:cNvPr id="13" name="Picture 12" descr="A picture containing drawing&#10;&#10;Description automatically generated">
                  <a:extLst>
                    <a:ext uri="{FF2B5EF4-FFF2-40B4-BE49-F238E27FC236}">
                      <a16:creationId xmlns:a16="http://schemas.microsoft.com/office/drawing/2014/main" id="{535BE1AA-7D90-ED6A-04BD-9350DE67E6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003962" y="6342752"/>
                  <a:ext cx="1101428" cy="257343"/>
                </a:xfrm>
                <a:prstGeom prst="rect">
                  <a:avLst/>
                </a:prstGeom>
              </p:spPr>
            </p:pic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618D4EE-88D1-3094-1AB7-51C8855B811A}"/>
                    </a:ext>
                  </a:extLst>
                </p:cNvPr>
                <p:cNvSpPr txBox="1"/>
                <p:nvPr/>
              </p:nvSpPr>
              <p:spPr>
                <a:xfrm>
                  <a:off x="2078106" y="6342814"/>
                  <a:ext cx="14277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Major Partners:</a:t>
                  </a:r>
                  <a:endParaRPr lang="en-US" sz="1400" dirty="0"/>
                </a:p>
              </p:txBody>
            </p:sp>
          </p:grpSp>
          <p:pic>
            <p:nvPicPr>
              <p:cNvPr id="10" name="Picture 9" descr="Text, logo&#10;&#10;Description automatically generated">
                <a:extLst>
                  <a:ext uri="{FF2B5EF4-FFF2-40B4-BE49-F238E27FC236}">
                    <a16:creationId xmlns:a16="http://schemas.microsoft.com/office/drawing/2014/main" id="{54585C0E-6759-4B14-AECC-DFA8AA2F0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13377" y="6121488"/>
                <a:ext cx="1422405" cy="711203"/>
              </a:xfrm>
              <a:prstGeom prst="rect">
                <a:avLst/>
              </a:prstGeom>
            </p:spPr>
          </p:pic>
        </p:grpSp>
        <p:pic>
          <p:nvPicPr>
            <p:cNvPr id="8" name="Picture 7" descr="Logo, company name&#10;&#10;Description automatically generated">
              <a:extLst>
                <a:ext uri="{FF2B5EF4-FFF2-40B4-BE49-F238E27FC236}">
                  <a16:creationId xmlns:a16="http://schemas.microsoft.com/office/drawing/2014/main" id="{A7C0A3AE-3480-847A-8BB5-C289F1EEE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70348" y="6105888"/>
              <a:ext cx="1349933" cy="674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0967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0AF5-8777-EA47-A846-0AB2C14E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708E8122-DB12-864B-A03A-31811BA3C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4740" y="1532128"/>
            <a:ext cx="4622800" cy="378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394F9C-4AB2-4242-9D2D-6AB7500DF3FA}"/>
              </a:ext>
            </a:extLst>
          </p:cNvPr>
          <p:cNvSpPr txBox="1"/>
          <p:nvPr/>
        </p:nvSpPr>
        <p:spPr>
          <a:xfrm>
            <a:off x="4038060" y="578021"/>
            <a:ext cx="6768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Guidance Notes</a:t>
            </a:r>
            <a:endParaRPr lang="en-US" sz="2800" dirty="0"/>
          </a:p>
        </p:txBody>
      </p:sp>
      <p:graphicFrame>
        <p:nvGraphicFramePr>
          <p:cNvPr id="26" name="TextBox 4">
            <a:extLst>
              <a:ext uri="{FF2B5EF4-FFF2-40B4-BE49-F238E27FC236}">
                <a16:creationId xmlns:a16="http://schemas.microsoft.com/office/drawing/2014/main" id="{4ECA0D18-77FE-4F3D-B2A9-C0B3EC97BFAC}"/>
              </a:ext>
            </a:extLst>
          </p:cNvPr>
          <p:cNvGraphicFramePr/>
          <p:nvPr/>
        </p:nvGraphicFramePr>
        <p:xfrm>
          <a:off x="3796748" y="1379383"/>
          <a:ext cx="7772400" cy="3785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8A57A32F-E9CD-6DE2-251C-5A43E7F7CC02}"/>
              </a:ext>
            </a:extLst>
          </p:cNvPr>
          <p:cNvGrpSpPr/>
          <p:nvPr/>
        </p:nvGrpSpPr>
        <p:grpSpPr>
          <a:xfrm>
            <a:off x="204875" y="6035556"/>
            <a:ext cx="9167361" cy="882888"/>
            <a:chOff x="252920" y="6060927"/>
            <a:chExt cx="9167361" cy="88288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B27D206-2CE6-3F2A-7633-DC1FAF64FE61}"/>
                </a:ext>
              </a:extLst>
            </p:cNvPr>
            <p:cNvGrpSpPr/>
            <p:nvPr/>
          </p:nvGrpSpPr>
          <p:grpSpPr>
            <a:xfrm>
              <a:off x="252920" y="6060927"/>
              <a:ext cx="7682862" cy="882888"/>
              <a:chOff x="252920" y="6060927"/>
              <a:chExt cx="7682862" cy="882888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97E9774-2F5B-3D4E-421E-A95B79FEFA4E}"/>
                  </a:ext>
                </a:extLst>
              </p:cNvPr>
              <p:cNvGrpSpPr/>
              <p:nvPr/>
            </p:nvGrpSpPr>
            <p:grpSpPr>
              <a:xfrm>
                <a:off x="252920" y="6060927"/>
                <a:ext cx="6027284" cy="882888"/>
                <a:chOff x="2078106" y="6055259"/>
                <a:chExt cx="6027284" cy="882888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BA6BBBC6-B0BC-17AE-A8E4-5D78BFF12F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/>
                <a:stretch/>
              </p:blipFill>
              <p:spPr>
                <a:xfrm>
                  <a:off x="3634205" y="6055259"/>
                  <a:ext cx="1765778" cy="882888"/>
                </a:xfrm>
                <a:prstGeom prst="rect">
                  <a:avLst/>
                </a:prstGeom>
              </p:spPr>
            </p:pic>
            <p:pic>
              <p:nvPicPr>
                <p:cNvPr id="11" name="Picture 10" descr="A picture containing drawing, device&#10;&#10;Description automatically generated">
                  <a:extLst>
                    <a:ext uri="{FF2B5EF4-FFF2-40B4-BE49-F238E27FC236}">
                      <a16:creationId xmlns:a16="http://schemas.microsoft.com/office/drawing/2014/main" id="{CDB6C8F3-B276-B08A-5C6C-F7726EA59D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73644" y="6234355"/>
                  <a:ext cx="1422405" cy="474135"/>
                </a:xfrm>
                <a:prstGeom prst="rect">
                  <a:avLst/>
                </a:prstGeom>
              </p:spPr>
            </p:pic>
            <p:pic>
              <p:nvPicPr>
                <p:cNvPr id="12" name="Picture 11" descr="A picture containing drawing&#10;&#10;Description automatically generated">
                  <a:extLst>
                    <a:ext uri="{FF2B5EF4-FFF2-40B4-BE49-F238E27FC236}">
                      <a16:creationId xmlns:a16="http://schemas.microsoft.com/office/drawing/2014/main" id="{EF1C16FE-1340-7C91-3BAF-A7DBE5851B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03962" y="6342752"/>
                  <a:ext cx="1101428" cy="257343"/>
                </a:xfrm>
                <a:prstGeom prst="rect">
                  <a:avLst/>
                </a:prstGeom>
              </p:spPr>
            </p:pic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0DA100C-C471-B6AD-59D6-6050B4EDF585}"/>
                    </a:ext>
                  </a:extLst>
                </p:cNvPr>
                <p:cNvSpPr txBox="1"/>
                <p:nvPr/>
              </p:nvSpPr>
              <p:spPr>
                <a:xfrm>
                  <a:off x="2078106" y="6342814"/>
                  <a:ext cx="14277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Major Partners:</a:t>
                  </a:r>
                  <a:endParaRPr lang="en-US" sz="1400" dirty="0"/>
                </a:p>
              </p:txBody>
            </p:sp>
          </p:grpSp>
          <p:pic>
            <p:nvPicPr>
              <p:cNvPr id="9" name="Picture 8" descr="Text, logo&#10;&#10;Description automatically generated">
                <a:extLst>
                  <a:ext uri="{FF2B5EF4-FFF2-40B4-BE49-F238E27FC236}">
                    <a16:creationId xmlns:a16="http://schemas.microsoft.com/office/drawing/2014/main" id="{AAE8B298-05A9-BD28-F99C-AAC5FBB15D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13377" y="6121488"/>
                <a:ext cx="1422405" cy="711203"/>
              </a:xfrm>
              <a:prstGeom prst="rect">
                <a:avLst/>
              </a:prstGeom>
            </p:spPr>
          </p:pic>
        </p:grpSp>
        <p:pic>
          <p:nvPicPr>
            <p:cNvPr id="7" name="Picture 6" descr="Logo, company name&#10;&#10;Description automatically generated">
              <a:extLst>
                <a:ext uri="{FF2B5EF4-FFF2-40B4-BE49-F238E27FC236}">
                  <a16:creationId xmlns:a16="http://schemas.microsoft.com/office/drawing/2014/main" id="{1284EDF0-37C1-592C-61F6-542D8E931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70348" y="6105888"/>
              <a:ext cx="1349933" cy="674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036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0AF5-8777-EA47-A846-0AB2C14E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708E8122-DB12-864B-A03A-31811BA3C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4740" y="1532128"/>
            <a:ext cx="4622800" cy="3784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554C20-3ED5-E940-9230-BCC0E8EFB01E}"/>
              </a:ext>
            </a:extLst>
          </p:cNvPr>
          <p:cNvSpPr txBox="1"/>
          <p:nvPr/>
        </p:nvSpPr>
        <p:spPr>
          <a:xfrm>
            <a:off x="3899916" y="1025568"/>
            <a:ext cx="7772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is the name of your business?  Include any logos and slogans.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Cite the qualifications of the management team and other key personnel.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Be sure to not only mention the founding entrepreneurs, but also active investors, key employees, company directors key advisors and/or an advisory board.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many employees will you need?  Include the key attributes and skill sets that are required for the position(s) you will be filling for key posts.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72BBED-4A48-384A-B9BA-10CD560F3505}"/>
              </a:ext>
            </a:extLst>
          </p:cNvPr>
          <p:cNvSpPr txBox="1"/>
          <p:nvPr/>
        </p:nvSpPr>
        <p:spPr>
          <a:xfrm>
            <a:off x="4038060" y="316059"/>
            <a:ext cx="6768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Company Name &amp; Key People</a:t>
            </a:r>
            <a:endParaRPr 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5A39AE-662D-E5FF-FBC1-BCDEF9E8A0AB}"/>
              </a:ext>
            </a:extLst>
          </p:cNvPr>
          <p:cNvGrpSpPr/>
          <p:nvPr/>
        </p:nvGrpSpPr>
        <p:grpSpPr>
          <a:xfrm>
            <a:off x="204875" y="6035556"/>
            <a:ext cx="9167361" cy="882888"/>
            <a:chOff x="252920" y="6060927"/>
            <a:chExt cx="9167361" cy="88288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C7CB760-3D7E-534B-53D8-E286DB17688E}"/>
                </a:ext>
              </a:extLst>
            </p:cNvPr>
            <p:cNvGrpSpPr/>
            <p:nvPr/>
          </p:nvGrpSpPr>
          <p:grpSpPr>
            <a:xfrm>
              <a:off x="252920" y="6060927"/>
              <a:ext cx="7682862" cy="882888"/>
              <a:chOff x="252920" y="6060927"/>
              <a:chExt cx="7682862" cy="882888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08474A8-8F00-9699-4A18-C6CEFFAA20F2}"/>
                  </a:ext>
                </a:extLst>
              </p:cNvPr>
              <p:cNvGrpSpPr/>
              <p:nvPr/>
            </p:nvGrpSpPr>
            <p:grpSpPr>
              <a:xfrm>
                <a:off x="252920" y="6060927"/>
                <a:ext cx="6027284" cy="882888"/>
                <a:chOff x="2078106" y="6055259"/>
                <a:chExt cx="6027284" cy="882888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3E415084-3E92-65E0-C6CA-6770188E7B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/>
                <a:stretch/>
              </p:blipFill>
              <p:spPr>
                <a:xfrm>
                  <a:off x="3634205" y="6055259"/>
                  <a:ext cx="1765778" cy="882888"/>
                </a:xfrm>
                <a:prstGeom prst="rect">
                  <a:avLst/>
                </a:prstGeom>
              </p:spPr>
            </p:pic>
            <p:pic>
              <p:nvPicPr>
                <p:cNvPr id="12" name="Picture 11" descr="A picture containing drawing, device&#10;&#10;Description automatically generated">
                  <a:extLst>
                    <a:ext uri="{FF2B5EF4-FFF2-40B4-BE49-F238E27FC236}">
                      <a16:creationId xmlns:a16="http://schemas.microsoft.com/office/drawing/2014/main" id="{CAA2B9A3-B448-1063-F108-A0F3A75839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73644" y="6234355"/>
                  <a:ext cx="1422405" cy="474135"/>
                </a:xfrm>
                <a:prstGeom prst="rect">
                  <a:avLst/>
                </a:prstGeom>
              </p:spPr>
            </p:pic>
            <p:pic>
              <p:nvPicPr>
                <p:cNvPr id="13" name="Picture 12" descr="A picture containing drawing&#10;&#10;Description automatically generated">
                  <a:extLst>
                    <a:ext uri="{FF2B5EF4-FFF2-40B4-BE49-F238E27FC236}">
                      <a16:creationId xmlns:a16="http://schemas.microsoft.com/office/drawing/2014/main" id="{DEAAFA2E-5167-20F3-9257-79407059A0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003962" y="6342752"/>
                  <a:ext cx="1101428" cy="257343"/>
                </a:xfrm>
                <a:prstGeom prst="rect">
                  <a:avLst/>
                </a:prstGeom>
              </p:spPr>
            </p:pic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C3E7BF9-F7A8-4EF2-3712-81DDBFCE444C}"/>
                    </a:ext>
                  </a:extLst>
                </p:cNvPr>
                <p:cNvSpPr txBox="1"/>
                <p:nvPr/>
              </p:nvSpPr>
              <p:spPr>
                <a:xfrm>
                  <a:off x="2078106" y="6342814"/>
                  <a:ext cx="14277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Major Partners:</a:t>
                  </a:r>
                  <a:endParaRPr lang="en-US" sz="1400" dirty="0"/>
                </a:p>
              </p:txBody>
            </p:sp>
          </p:grpSp>
          <p:pic>
            <p:nvPicPr>
              <p:cNvPr id="10" name="Picture 9" descr="Text, logo&#10;&#10;Description automatically generated">
                <a:extLst>
                  <a:ext uri="{FF2B5EF4-FFF2-40B4-BE49-F238E27FC236}">
                    <a16:creationId xmlns:a16="http://schemas.microsoft.com/office/drawing/2014/main" id="{7FECEDD9-E811-E284-5E3E-A70D6358A4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13377" y="6121488"/>
                <a:ext cx="1422405" cy="711203"/>
              </a:xfrm>
              <a:prstGeom prst="rect">
                <a:avLst/>
              </a:prstGeom>
            </p:spPr>
          </p:pic>
        </p:grpSp>
        <p:pic>
          <p:nvPicPr>
            <p:cNvPr id="8" name="Picture 7" descr="Logo, company name&#10;&#10;Description automatically generated">
              <a:extLst>
                <a:ext uri="{FF2B5EF4-FFF2-40B4-BE49-F238E27FC236}">
                  <a16:creationId xmlns:a16="http://schemas.microsoft.com/office/drawing/2014/main" id="{BEDC7838-6F9C-D75D-B4E7-9C4512275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70348" y="6105888"/>
              <a:ext cx="1349933" cy="674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7485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0AF5-8777-EA47-A846-0AB2C14E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708E8122-DB12-864B-A03A-31811BA3C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4740" y="1532128"/>
            <a:ext cx="4622800" cy="378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B5C37-DAF5-E845-8C18-40B2D66CCBBD}"/>
              </a:ext>
            </a:extLst>
          </p:cNvPr>
          <p:cNvSpPr txBox="1"/>
          <p:nvPr/>
        </p:nvSpPr>
        <p:spPr>
          <a:xfrm>
            <a:off x="4038060" y="578021"/>
            <a:ext cx="72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Opportunity Recognition &amp; Value Proposition</a:t>
            </a:r>
            <a:endParaRPr lang="en-US" sz="2800" dirty="0"/>
          </a:p>
        </p:txBody>
      </p:sp>
      <p:graphicFrame>
        <p:nvGraphicFramePr>
          <p:cNvPr id="26" name="TextBox 4">
            <a:extLst>
              <a:ext uri="{FF2B5EF4-FFF2-40B4-BE49-F238E27FC236}">
                <a16:creationId xmlns:a16="http://schemas.microsoft.com/office/drawing/2014/main" id="{617BA84A-1A60-4FDB-B240-979A66205F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9868140"/>
              </p:ext>
            </p:extLst>
          </p:nvPr>
        </p:nvGraphicFramePr>
        <p:xfrm>
          <a:off x="3778256" y="1509532"/>
          <a:ext cx="7772400" cy="3785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655F7523-593D-A630-3931-1F4B2E208D0E}"/>
              </a:ext>
            </a:extLst>
          </p:cNvPr>
          <p:cNvGrpSpPr/>
          <p:nvPr/>
        </p:nvGrpSpPr>
        <p:grpSpPr>
          <a:xfrm>
            <a:off x="204875" y="6035556"/>
            <a:ext cx="9167361" cy="882888"/>
            <a:chOff x="252920" y="6060927"/>
            <a:chExt cx="9167361" cy="88288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62BEA66-3DFA-FCC8-4066-2198DCA58F8F}"/>
                </a:ext>
              </a:extLst>
            </p:cNvPr>
            <p:cNvGrpSpPr/>
            <p:nvPr/>
          </p:nvGrpSpPr>
          <p:grpSpPr>
            <a:xfrm>
              <a:off x="252920" y="6060927"/>
              <a:ext cx="7682862" cy="882888"/>
              <a:chOff x="252920" y="6060927"/>
              <a:chExt cx="7682862" cy="882888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E2D89BD-C2BE-CA89-C25C-4F08B3BC8598}"/>
                  </a:ext>
                </a:extLst>
              </p:cNvPr>
              <p:cNvGrpSpPr/>
              <p:nvPr/>
            </p:nvGrpSpPr>
            <p:grpSpPr>
              <a:xfrm>
                <a:off x="252920" y="6060927"/>
                <a:ext cx="6027284" cy="882888"/>
                <a:chOff x="2078106" y="6055259"/>
                <a:chExt cx="6027284" cy="882888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BBEE7DA6-8A16-9D0C-486D-400B3D99B4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/>
                <a:stretch/>
              </p:blipFill>
              <p:spPr>
                <a:xfrm>
                  <a:off x="3634205" y="6055259"/>
                  <a:ext cx="1765778" cy="882888"/>
                </a:xfrm>
                <a:prstGeom prst="rect">
                  <a:avLst/>
                </a:prstGeom>
              </p:spPr>
            </p:pic>
            <p:pic>
              <p:nvPicPr>
                <p:cNvPr id="11" name="Picture 10" descr="A picture containing drawing, device&#10;&#10;Description automatically generated">
                  <a:extLst>
                    <a:ext uri="{FF2B5EF4-FFF2-40B4-BE49-F238E27FC236}">
                      <a16:creationId xmlns:a16="http://schemas.microsoft.com/office/drawing/2014/main" id="{982EA78A-C74F-8FB6-AFAE-6FF9E9274A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73644" y="6234355"/>
                  <a:ext cx="1422405" cy="474135"/>
                </a:xfrm>
                <a:prstGeom prst="rect">
                  <a:avLst/>
                </a:prstGeom>
              </p:spPr>
            </p:pic>
            <p:pic>
              <p:nvPicPr>
                <p:cNvPr id="12" name="Picture 11" descr="A picture containing drawing&#10;&#10;Description automatically generated">
                  <a:extLst>
                    <a:ext uri="{FF2B5EF4-FFF2-40B4-BE49-F238E27FC236}">
                      <a16:creationId xmlns:a16="http://schemas.microsoft.com/office/drawing/2014/main" id="{7A4E6DF5-9160-A6A3-600A-AC0754025A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03962" y="6342752"/>
                  <a:ext cx="1101428" cy="257343"/>
                </a:xfrm>
                <a:prstGeom prst="rect">
                  <a:avLst/>
                </a:prstGeom>
              </p:spPr>
            </p:pic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EB76DCC-292D-4E04-F019-B0B9175FC527}"/>
                    </a:ext>
                  </a:extLst>
                </p:cNvPr>
                <p:cNvSpPr txBox="1"/>
                <p:nvPr/>
              </p:nvSpPr>
              <p:spPr>
                <a:xfrm>
                  <a:off x="2078106" y="6342814"/>
                  <a:ext cx="14277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Major Partners:</a:t>
                  </a:r>
                  <a:endParaRPr lang="en-US" sz="1400" dirty="0"/>
                </a:p>
              </p:txBody>
            </p:sp>
          </p:grpSp>
          <p:pic>
            <p:nvPicPr>
              <p:cNvPr id="9" name="Picture 8" descr="Text, logo&#10;&#10;Description automatically generated">
                <a:extLst>
                  <a:ext uri="{FF2B5EF4-FFF2-40B4-BE49-F238E27FC236}">
                    <a16:creationId xmlns:a16="http://schemas.microsoft.com/office/drawing/2014/main" id="{383326D6-55A3-7846-5E82-6A733D3C7A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13377" y="6121488"/>
                <a:ext cx="1422405" cy="711203"/>
              </a:xfrm>
              <a:prstGeom prst="rect">
                <a:avLst/>
              </a:prstGeom>
            </p:spPr>
          </p:pic>
        </p:grpSp>
        <p:pic>
          <p:nvPicPr>
            <p:cNvPr id="7" name="Picture 6" descr="Logo, company name&#10;&#10;Description automatically generated">
              <a:extLst>
                <a:ext uri="{FF2B5EF4-FFF2-40B4-BE49-F238E27FC236}">
                  <a16:creationId xmlns:a16="http://schemas.microsoft.com/office/drawing/2014/main" id="{EF736A55-8C96-2F5F-C77E-A967FDBD4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70348" y="6105888"/>
              <a:ext cx="1349933" cy="674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7426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0AF5-8777-EA47-A846-0AB2C14E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708E8122-DB12-864B-A03A-31811BA3C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4740" y="1532128"/>
            <a:ext cx="4622800" cy="378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7E4568-BBC6-D347-9728-5C64AE7F78C0}"/>
              </a:ext>
            </a:extLst>
          </p:cNvPr>
          <p:cNvSpPr txBox="1"/>
          <p:nvPr/>
        </p:nvSpPr>
        <p:spPr>
          <a:xfrm>
            <a:off x="4038060" y="293658"/>
            <a:ext cx="72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Description of the Business/ Business Model</a:t>
            </a:r>
            <a:endParaRPr lang="en-US" sz="2800" dirty="0"/>
          </a:p>
        </p:txBody>
      </p:sp>
      <p:graphicFrame>
        <p:nvGraphicFramePr>
          <p:cNvPr id="26" name="TextBox 4">
            <a:extLst>
              <a:ext uri="{FF2B5EF4-FFF2-40B4-BE49-F238E27FC236}">
                <a16:creationId xmlns:a16="http://schemas.microsoft.com/office/drawing/2014/main" id="{2148C58D-B6C0-4DEF-A9DB-3D5ACAAC21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7958552"/>
              </p:ext>
            </p:extLst>
          </p:nvPr>
        </p:nvGraphicFramePr>
        <p:xfrm>
          <a:off x="3778256" y="1073605"/>
          <a:ext cx="7772400" cy="489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4F3A91D-D17D-05AB-AABA-85BAB1075472}"/>
              </a:ext>
            </a:extLst>
          </p:cNvPr>
          <p:cNvGrpSpPr/>
          <p:nvPr/>
        </p:nvGrpSpPr>
        <p:grpSpPr>
          <a:xfrm>
            <a:off x="204875" y="6035556"/>
            <a:ext cx="9167361" cy="882888"/>
            <a:chOff x="252920" y="6060927"/>
            <a:chExt cx="9167361" cy="88288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8C27E76-F020-F850-18E0-6393910A461D}"/>
                </a:ext>
              </a:extLst>
            </p:cNvPr>
            <p:cNvGrpSpPr/>
            <p:nvPr/>
          </p:nvGrpSpPr>
          <p:grpSpPr>
            <a:xfrm>
              <a:off x="252920" y="6060927"/>
              <a:ext cx="7682862" cy="882888"/>
              <a:chOff x="252920" y="6060927"/>
              <a:chExt cx="7682862" cy="882888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3B117703-42DC-95BB-BD7C-77F88CDB5DBE}"/>
                  </a:ext>
                </a:extLst>
              </p:cNvPr>
              <p:cNvGrpSpPr/>
              <p:nvPr/>
            </p:nvGrpSpPr>
            <p:grpSpPr>
              <a:xfrm>
                <a:off x="252920" y="6060927"/>
                <a:ext cx="6027284" cy="882888"/>
                <a:chOff x="2078106" y="6055259"/>
                <a:chExt cx="6027284" cy="882888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110ED5D5-EABD-8406-1A2F-2879C67C8C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/>
                <a:stretch/>
              </p:blipFill>
              <p:spPr>
                <a:xfrm>
                  <a:off x="3634205" y="6055259"/>
                  <a:ext cx="1765778" cy="882888"/>
                </a:xfrm>
                <a:prstGeom prst="rect">
                  <a:avLst/>
                </a:prstGeom>
              </p:spPr>
            </p:pic>
            <p:pic>
              <p:nvPicPr>
                <p:cNvPr id="11" name="Picture 10" descr="A picture containing drawing, device&#10;&#10;Description automatically generated">
                  <a:extLst>
                    <a:ext uri="{FF2B5EF4-FFF2-40B4-BE49-F238E27FC236}">
                      <a16:creationId xmlns:a16="http://schemas.microsoft.com/office/drawing/2014/main" id="{E783C3C1-FD53-FCCE-AA3A-EA1C5A0314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73644" y="6234355"/>
                  <a:ext cx="1422405" cy="474135"/>
                </a:xfrm>
                <a:prstGeom prst="rect">
                  <a:avLst/>
                </a:prstGeom>
              </p:spPr>
            </p:pic>
            <p:pic>
              <p:nvPicPr>
                <p:cNvPr id="12" name="Picture 11" descr="A picture containing drawing&#10;&#10;Description automatically generated">
                  <a:extLst>
                    <a:ext uri="{FF2B5EF4-FFF2-40B4-BE49-F238E27FC236}">
                      <a16:creationId xmlns:a16="http://schemas.microsoft.com/office/drawing/2014/main" id="{3EEA0A50-7034-CCD3-63A0-A8A1FD493B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03962" y="6342752"/>
                  <a:ext cx="1101428" cy="257343"/>
                </a:xfrm>
                <a:prstGeom prst="rect">
                  <a:avLst/>
                </a:prstGeom>
              </p:spPr>
            </p:pic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9E23002-312E-B088-CC38-D760830CB6E9}"/>
                    </a:ext>
                  </a:extLst>
                </p:cNvPr>
                <p:cNvSpPr txBox="1"/>
                <p:nvPr/>
              </p:nvSpPr>
              <p:spPr>
                <a:xfrm>
                  <a:off x="2078106" y="6342814"/>
                  <a:ext cx="14277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Major Partners:</a:t>
                  </a:r>
                  <a:endParaRPr lang="en-US" sz="1400" dirty="0"/>
                </a:p>
              </p:txBody>
            </p:sp>
          </p:grpSp>
          <p:pic>
            <p:nvPicPr>
              <p:cNvPr id="9" name="Picture 8" descr="Text, logo&#10;&#10;Description automatically generated">
                <a:extLst>
                  <a:ext uri="{FF2B5EF4-FFF2-40B4-BE49-F238E27FC236}">
                    <a16:creationId xmlns:a16="http://schemas.microsoft.com/office/drawing/2014/main" id="{69C63788-038A-2AE9-E036-5D9400D336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13377" y="6121488"/>
                <a:ext cx="1422405" cy="711203"/>
              </a:xfrm>
              <a:prstGeom prst="rect">
                <a:avLst/>
              </a:prstGeom>
            </p:spPr>
          </p:pic>
        </p:grpSp>
        <p:pic>
          <p:nvPicPr>
            <p:cNvPr id="7" name="Picture 6" descr="Logo, company name&#10;&#10;Description automatically generated">
              <a:extLst>
                <a:ext uri="{FF2B5EF4-FFF2-40B4-BE49-F238E27FC236}">
                  <a16:creationId xmlns:a16="http://schemas.microsoft.com/office/drawing/2014/main" id="{DA6CD915-A508-63AE-3326-714BF7370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70348" y="6105888"/>
              <a:ext cx="1349933" cy="674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8714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0AF5-8777-EA47-A846-0AB2C14E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708E8122-DB12-864B-A03A-31811BA3C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4740" y="1532128"/>
            <a:ext cx="4622800" cy="378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573FD0-B709-D74A-A7C3-E3A3D4DBF852}"/>
              </a:ext>
            </a:extLst>
          </p:cNvPr>
          <p:cNvSpPr txBox="1"/>
          <p:nvPr/>
        </p:nvSpPr>
        <p:spPr>
          <a:xfrm>
            <a:off x="4056552" y="307858"/>
            <a:ext cx="72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Market Size and Target Customer</a:t>
            </a:r>
            <a:endParaRPr lang="en-US" sz="28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B01185C-D0F6-334E-8405-09564EF4ADB8}"/>
              </a:ext>
            </a:extLst>
          </p:cNvPr>
          <p:cNvGrpSpPr/>
          <p:nvPr/>
        </p:nvGrpSpPr>
        <p:grpSpPr>
          <a:xfrm>
            <a:off x="252920" y="6060927"/>
            <a:ext cx="10440100" cy="882888"/>
            <a:chOff x="252920" y="6060927"/>
            <a:chExt cx="10440100" cy="88288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B1F26CF-63E7-3F41-A1C7-D42B457ECC7E}"/>
                </a:ext>
              </a:extLst>
            </p:cNvPr>
            <p:cNvGrpSpPr/>
            <p:nvPr/>
          </p:nvGrpSpPr>
          <p:grpSpPr>
            <a:xfrm>
              <a:off x="252920" y="6060927"/>
              <a:ext cx="8955601" cy="882888"/>
              <a:chOff x="252920" y="6060927"/>
              <a:chExt cx="8955601" cy="88288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1D1E2A0-0145-8544-9434-FF798059EA7C}"/>
                  </a:ext>
                </a:extLst>
              </p:cNvPr>
              <p:cNvGrpSpPr/>
              <p:nvPr/>
            </p:nvGrpSpPr>
            <p:grpSpPr>
              <a:xfrm>
                <a:off x="252920" y="6060927"/>
                <a:ext cx="7300023" cy="882888"/>
                <a:chOff x="2078106" y="6055259"/>
                <a:chExt cx="7300023" cy="882888"/>
              </a:xfrm>
            </p:grpSpPr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FD88CC8F-BDC3-5142-8587-D429E84507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/>
                <a:stretch/>
              </p:blipFill>
              <p:spPr>
                <a:xfrm>
                  <a:off x="3634205" y="6055259"/>
                  <a:ext cx="1765778" cy="882888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4037CA84-4BC4-DD4B-A0E0-1488448CC3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/>
              </p:blipFill>
              <p:spPr>
                <a:xfrm>
                  <a:off x="5528371" y="6218341"/>
                  <a:ext cx="1086531" cy="543266"/>
                </a:xfrm>
                <a:prstGeom prst="rect">
                  <a:avLst/>
                </a:prstGeom>
              </p:spPr>
            </p:pic>
            <p:pic>
              <p:nvPicPr>
                <p:cNvPr id="22" name="Picture 21" descr="A picture containing drawing, device&#10;&#10;Description automatically generated">
                  <a:extLst>
                    <a:ext uri="{FF2B5EF4-FFF2-40B4-BE49-F238E27FC236}">
                      <a16:creationId xmlns:a16="http://schemas.microsoft.com/office/drawing/2014/main" id="{882422D4-09BC-E74D-A988-C9A067E263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846383" y="6218371"/>
                  <a:ext cx="1422405" cy="474135"/>
                </a:xfrm>
                <a:prstGeom prst="rect">
                  <a:avLst/>
                </a:prstGeom>
              </p:spPr>
            </p:pic>
            <p:pic>
              <p:nvPicPr>
                <p:cNvPr id="23" name="Picture 22" descr="A picture containing drawing&#10;&#10;Description automatically generated">
                  <a:extLst>
                    <a:ext uri="{FF2B5EF4-FFF2-40B4-BE49-F238E27FC236}">
                      <a16:creationId xmlns:a16="http://schemas.microsoft.com/office/drawing/2014/main" id="{3BEBF800-C20E-194F-B289-2D6C7D82CE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276701" y="6326768"/>
                  <a:ext cx="1101428" cy="257343"/>
                </a:xfrm>
                <a:prstGeom prst="rect">
                  <a:avLst/>
                </a:prstGeom>
              </p:spPr>
            </p:pic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3561E0C-62F1-3246-9072-110F53881E13}"/>
                    </a:ext>
                  </a:extLst>
                </p:cNvPr>
                <p:cNvSpPr txBox="1"/>
                <p:nvPr/>
              </p:nvSpPr>
              <p:spPr>
                <a:xfrm>
                  <a:off x="2078106" y="6342814"/>
                  <a:ext cx="14277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Major Partners:</a:t>
                  </a:r>
                  <a:endParaRPr lang="en-US" sz="1400" dirty="0"/>
                </a:p>
              </p:txBody>
            </p:sp>
          </p:grpSp>
          <p:pic>
            <p:nvPicPr>
              <p:cNvPr id="19" name="Picture 18" descr="Text, logo&#10;&#10;Description automatically generated">
                <a:extLst>
                  <a:ext uri="{FF2B5EF4-FFF2-40B4-BE49-F238E27FC236}">
                    <a16:creationId xmlns:a16="http://schemas.microsoft.com/office/drawing/2014/main" id="{272C3143-91EE-7748-A091-67420BB58F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86116" y="6105504"/>
                <a:ext cx="1422405" cy="711203"/>
              </a:xfrm>
              <a:prstGeom prst="rect">
                <a:avLst/>
              </a:prstGeom>
            </p:spPr>
          </p:pic>
        </p:grpSp>
        <p:pic>
          <p:nvPicPr>
            <p:cNvPr id="17" name="Picture 16" descr="Logo, company name&#10;&#10;Description automatically generated">
              <a:extLst>
                <a:ext uri="{FF2B5EF4-FFF2-40B4-BE49-F238E27FC236}">
                  <a16:creationId xmlns:a16="http://schemas.microsoft.com/office/drawing/2014/main" id="{422CEF92-AAB7-1D43-BCF8-74139E6A9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343087" y="6089904"/>
              <a:ext cx="1349933" cy="674967"/>
            </a:xfrm>
            <a:prstGeom prst="rect">
              <a:avLst/>
            </a:prstGeom>
          </p:spPr>
        </p:pic>
      </p:grpSp>
      <p:graphicFrame>
        <p:nvGraphicFramePr>
          <p:cNvPr id="26" name="TextBox 4">
            <a:extLst>
              <a:ext uri="{FF2B5EF4-FFF2-40B4-BE49-F238E27FC236}">
                <a16:creationId xmlns:a16="http://schemas.microsoft.com/office/drawing/2014/main" id="{225038C7-2422-4422-9E66-DE15A7617D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9972629"/>
              </p:ext>
            </p:extLst>
          </p:nvPr>
        </p:nvGraphicFramePr>
        <p:xfrm>
          <a:off x="3796748" y="1073378"/>
          <a:ext cx="7772400" cy="5016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236953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0AF5-8777-EA47-A846-0AB2C14E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708E8122-DB12-864B-A03A-31811BA3C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4740" y="1532128"/>
            <a:ext cx="4622800" cy="378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366E15-202A-C144-B422-A1B9A2416766}"/>
              </a:ext>
            </a:extLst>
          </p:cNvPr>
          <p:cNvSpPr txBox="1"/>
          <p:nvPr/>
        </p:nvSpPr>
        <p:spPr>
          <a:xfrm>
            <a:off x="4038060" y="578021"/>
            <a:ext cx="72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Innovation and Technology</a:t>
            </a:r>
            <a:endParaRPr lang="en-US" sz="2800" dirty="0"/>
          </a:p>
        </p:txBody>
      </p:sp>
      <p:graphicFrame>
        <p:nvGraphicFramePr>
          <p:cNvPr id="26" name="TextBox 4">
            <a:extLst>
              <a:ext uri="{FF2B5EF4-FFF2-40B4-BE49-F238E27FC236}">
                <a16:creationId xmlns:a16="http://schemas.microsoft.com/office/drawing/2014/main" id="{F2077919-AD2E-4C91-9DF3-31739DCA2956}"/>
              </a:ext>
            </a:extLst>
          </p:cNvPr>
          <p:cNvGraphicFramePr/>
          <p:nvPr/>
        </p:nvGraphicFramePr>
        <p:xfrm>
          <a:off x="3796748" y="1379383"/>
          <a:ext cx="7772400" cy="4154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AFF8F881-3C1E-7C90-1D6E-647C645FF414}"/>
              </a:ext>
            </a:extLst>
          </p:cNvPr>
          <p:cNvGrpSpPr/>
          <p:nvPr/>
        </p:nvGrpSpPr>
        <p:grpSpPr>
          <a:xfrm>
            <a:off x="204875" y="6035556"/>
            <a:ext cx="9167361" cy="882888"/>
            <a:chOff x="252920" y="6060927"/>
            <a:chExt cx="9167361" cy="88288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F378D81-85D0-4D1A-C2A3-2AA7F3451921}"/>
                </a:ext>
              </a:extLst>
            </p:cNvPr>
            <p:cNvGrpSpPr/>
            <p:nvPr/>
          </p:nvGrpSpPr>
          <p:grpSpPr>
            <a:xfrm>
              <a:off x="252920" y="6060927"/>
              <a:ext cx="7682862" cy="882888"/>
              <a:chOff x="252920" y="6060927"/>
              <a:chExt cx="7682862" cy="882888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5184C5E-5CC0-7077-E08D-AE0FF5C15275}"/>
                  </a:ext>
                </a:extLst>
              </p:cNvPr>
              <p:cNvGrpSpPr/>
              <p:nvPr/>
            </p:nvGrpSpPr>
            <p:grpSpPr>
              <a:xfrm>
                <a:off x="252920" y="6060927"/>
                <a:ext cx="6027284" cy="882888"/>
                <a:chOff x="2078106" y="6055259"/>
                <a:chExt cx="6027284" cy="882888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2C8E0507-45CF-9A81-7052-AF6A66B776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/>
                <a:stretch/>
              </p:blipFill>
              <p:spPr>
                <a:xfrm>
                  <a:off x="3634205" y="6055259"/>
                  <a:ext cx="1765778" cy="882888"/>
                </a:xfrm>
                <a:prstGeom prst="rect">
                  <a:avLst/>
                </a:prstGeom>
              </p:spPr>
            </p:pic>
            <p:pic>
              <p:nvPicPr>
                <p:cNvPr id="11" name="Picture 10" descr="A picture containing drawing, device&#10;&#10;Description automatically generated">
                  <a:extLst>
                    <a:ext uri="{FF2B5EF4-FFF2-40B4-BE49-F238E27FC236}">
                      <a16:creationId xmlns:a16="http://schemas.microsoft.com/office/drawing/2014/main" id="{FB10051E-720B-D1B7-B101-C6851C5791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73644" y="6234355"/>
                  <a:ext cx="1422405" cy="474135"/>
                </a:xfrm>
                <a:prstGeom prst="rect">
                  <a:avLst/>
                </a:prstGeom>
              </p:spPr>
            </p:pic>
            <p:pic>
              <p:nvPicPr>
                <p:cNvPr id="12" name="Picture 11" descr="A picture containing drawing&#10;&#10;Description automatically generated">
                  <a:extLst>
                    <a:ext uri="{FF2B5EF4-FFF2-40B4-BE49-F238E27FC236}">
                      <a16:creationId xmlns:a16="http://schemas.microsoft.com/office/drawing/2014/main" id="{829A3650-3493-833A-F3FC-22F1FA22D1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03962" y="6342752"/>
                  <a:ext cx="1101428" cy="257343"/>
                </a:xfrm>
                <a:prstGeom prst="rect">
                  <a:avLst/>
                </a:prstGeom>
              </p:spPr>
            </p:pic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519AFCA-7616-8AE9-9B84-FE3963AE2305}"/>
                    </a:ext>
                  </a:extLst>
                </p:cNvPr>
                <p:cNvSpPr txBox="1"/>
                <p:nvPr/>
              </p:nvSpPr>
              <p:spPr>
                <a:xfrm>
                  <a:off x="2078106" y="6342814"/>
                  <a:ext cx="14277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Major Partners:</a:t>
                  </a:r>
                  <a:endParaRPr lang="en-US" sz="1400" dirty="0"/>
                </a:p>
              </p:txBody>
            </p:sp>
          </p:grpSp>
          <p:pic>
            <p:nvPicPr>
              <p:cNvPr id="9" name="Picture 8" descr="Text, logo&#10;&#10;Description automatically generated">
                <a:extLst>
                  <a:ext uri="{FF2B5EF4-FFF2-40B4-BE49-F238E27FC236}">
                    <a16:creationId xmlns:a16="http://schemas.microsoft.com/office/drawing/2014/main" id="{DDBB1FFD-AAD6-F6D1-7867-0A097E48E2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13377" y="6121488"/>
                <a:ext cx="1422405" cy="711203"/>
              </a:xfrm>
              <a:prstGeom prst="rect">
                <a:avLst/>
              </a:prstGeom>
            </p:spPr>
          </p:pic>
        </p:grpSp>
        <p:pic>
          <p:nvPicPr>
            <p:cNvPr id="7" name="Picture 6" descr="Logo, company name&#10;&#10;Description automatically generated">
              <a:extLst>
                <a:ext uri="{FF2B5EF4-FFF2-40B4-BE49-F238E27FC236}">
                  <a16:creationId xmlns:a16="http://schemas.microsoft.com/office/drawing/2014/main" id="{2CE336C9-D665-F25B-678B-8F4933935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70348" y="6105888"/>
              <a:ext cx="1349933" cy="674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8755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0AF5-8777-EA47-A846-0AB2C14E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708E8122-DB12-864B-A03A-31811BA3C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4740" y="1532128"/>
            <a:ext cx="4622800" cy="378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F06047-C69A-464B-A169-0D8A9B593A48}"/>
              </a:ext>
            </a:extLst>
          </p:cNvPr>
          <p:cNvSpPr txBox="1"/>
          <p:nvPr/>
        </p:nvSpPr>
        <p:spPr>
          <a:xfrm>
            <a:off x="4038060" y="323360"/>
            <a:ext cx="72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Resource Requirements</a:t>
            </a:r>
            <a:endParaRPr lang="en-US" sz="2800" dirty="0"/>
          </a:p>
        </p:txBody>
      </p:sp>
      <p:graphicFrame>
        <p:nvGraphicFramePr>
          <p:cNvPr id="26" name="TextBox 4">
            <a:extLst>
              <a:ext uri="{FF2B5EF4-FFF2-40B4-BE49-F238E27FC236}">
                <a16:creationId xmlns:a16="http://schemas.microsoft.com/office/drawing/2014/main" id="{2346F760-BF75-4F74-B60B-31DBCEDC9CF7}"/>
              </a:ext>
            </a:extLst>
          </p:cNvPr>
          <p:cNvGraphicFramePr/>
          <p:nvPr/>
        </p:nvGraphicFramePr>
        <p:xfrm>
          <a:off x="3778256" y="1123837"/>
          <a:ext cx="7772400" cy="489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69805072-20EB-9603-E436-9D049B52DA9B}"/>
              </a:ext>
            </a:extLst>
          </p:cNvPr>
          <p:cNvGrpSpPr/>
          <p:nvPr/>
        </p:nvGrpSpPr>
        <p:grpSpPr>
          <a:xfrm>
            <a:off x="204875" y="6035556"/>
            <a:ext cx="9167361" cy="882888"/>
            <a:chOff x="252920" y="6060927"/>
            <a:chExt cx="9167361" cy="88288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BF1522-14DA-364A-7A8B-D0E208400715}"/>
                </a:ext>
              </a:extLst>
            </p:cNvPr>
            <p:cNvGrpSpPr/>
            <p:nvPr/>
          </p:nvGrpSpPr>
          <p:grpSpPr>
            <a:xfrm>
              <a:off x="252920" y="6060927"/>
              <a:ext cx="7682862" cy="882888"/>
              <a:chOff x="252920" y="6060927"/>
              <a:chExt cx="7682862" cy="882888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52866C0-BBBE-D486-0F33-302D6BE377C7}"/>
                  </a:ext>
                </a:extLst>
              </p:cNvPr>
              <p:cNvGrpSpPr/>
              <p:nvPr/>
            </p:nvGrpSpPr>
            <p:grpSpPr>
              <a:xfrm>
                <a:off x="252920" y="6060927"/>
                <a:ext cx="6027284" cy="882888"/>
                <a:chOff x="2078106" y="6055259"/>
                <a:chExt cx="6027284" cy="882888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CA213678-41FC-F588-DD35-247F8CE156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/>
                <a:stretch/>
              </p:blipFill>
              <p:spPr>
                <a:xfrm>
                  <a:off x="3634205" y="6055259"/>
                  <a:ext cx="1765778" cy="882888"/>
                </a:xfrm>
                <a:prstGeom prst="rect">
                  <a:avLst/>
                </a:prstGeom>
              </p:spPr>
            </p:pic>
            <p:pic>
              <p:nvPicPr>
                <p:cNvPr id="11" name="Picture 10" descr="A picture containing drawing, device&#10;&#10;Description automatically generated">
                  <a:extLst>
                    <a:ext uri="{FF2B5EF4-FFF2-40B4-BE49-F238E27FC236}">
                      <a16:creationId xmlns:a16="http://schemas.microsoft.com/office/drawing/2014/main" id="{0844507F-500E-1D98-E47E-39DBD9C97E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73644" y="6234355"/>
                  <a:ext cx="1422405" cy="474135"/>
                </a:xfrm>
                <a:prstGeom prst="rect">
                  <a:avLst/>
                </a:prstGeom>
              </p:spPr>
            </p:pic>
            <p:pic>
              <p:nvPicPr>
                <p:cNvPr id="12" name="Picture 11" descr="A picture containing drawing&#10;&#10;Description automatically generated">
                  <a:extLst>
                    <a:ext uri="{FF2B5EF4-FFF2-40B4-BE49-F238E27FC236}">
                      <a16:creationId xmlns:a16="http://schemas.microsoft.com/office/drawing/2014/main" id="{46726DEA-8472-88DC-BC8E-ECE0292F86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03962" y="6342752"/>
                  <a:ext cx="1101428" cy="257343"/>
                </a:xfrm>
                <a:prstGeom prst="rect">
                  <a:avLst/>
                </a:prstGeom>
              </p:spPr>
            </p:pic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B767263-8A81-80D6-A7D2-5E7C5AF36BF9}"/>
                    </a:ext>
                  </a:extLst>
                </p:cNvPr>
                <p:cNvSpPr txBox="1"/>
                <p:nvPr/>
              </p:nvSpPr>
              <p:spPr>
                <a:xfrm>
                  <a:off x="2078106" y="6342814"/>
                  <a:ext cx="14277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Major Partners:</a:t>
                  </a:r>
                  <a:endParaRPr lang="en-US" sz="1400" dirty="0"/>
                </a:p>
              </p:txBody>
            </p:sp>
          </p:grpSp>
          <p:pic>
            <p:nvPicPr>
              <p:cNvPr id="9" name="Picture 8" descr="Text, logo&#10;&#10;Description automatically generated">
                <a:extLst>
                  <a:ext uri="{FF2B5EF4-FFF2-40B4-BE49-F238E27FC236}">
                    <a16:creationId xmlns:a16="http://schemas.microsoft.com/office/drawing/2014/main" id="{697991C9-E0CC-3755-2B0F-CD837F43C1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13377" y="6121488"/>
                <a:ext cx="1422405" cy="711203"/>
              </a:xfrm>
              <a:prstGeom prst="rect">
                <a:avLst/>
              </a:prstGeom>
            </p:spPr>
          </p:pic>
        </p:grpSp>
        <p:pic>
          <p:nvPicPr>
            <p:cNvPr id="7" name="Picture 6" descr="Logo, company name&#10;&#10;Description automatically generated">
              <a:extLst>
                <a:ext uri="{FF2B5EF4-FFF2-40B4-BE49-F238E27FC236}">
                  <a16:creationId xmlns:a16="http://schemas.microsoft.com/office/drawing/2014/main" id="{52E3A8D2-4481-1B04-3083-EA920C35F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70348" y="6105888"/>
              <a:ext cx="1349933" cy="674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5503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0AF5-8777-EA47-A846-0AB2C14E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708E8122-DB12-864B-A03A-31811BA3C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4740" y="1532128"/>
            <a:ext cx="4622800" cy="3784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C94B78-CD3A-9F49-8CD3-35BDD991A494}"/>
              </a:ext>
            </a:extLst>
          </p:cNvPr>
          <p:cNvSpPr txBox="1"/>
          <p:nvPr/>
        </p:nvSpPr>
        <p:spPr>
          <a:xfrm>
            <a:off x="3796748" y="1379383"/>
            <a:ext cx="777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is your average cost for your product/service?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many sales can you generate weekly, monthly?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are your assumptions to support your projected sales (i.e. you will sell 10 widgets a day, 5 days a week at $5 a widget for a total weekly income of $250).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is your breakeven point (Breakeven point = fixed costs/ (unit selling price –variable costs)?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15604A-CB94-2E48-B19E-53B47B34F9C4}"/>
              </a:ext>
            </a:extLst>
          </p:cNvPr>
          <p:cNvSpPr txBox="1"/>
          <p:nvPr/>
        </p:nvSpPr>
        <p:spPr>
          <a:xfrm>
            <a:off x="4038060" y="578021"/>
            <a:ext cx="72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Sales Forecast</a:t>
            </a:r>
            <a:endParaRPr 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FE16AE-E75D-7231-9EA9-89456FE38C69}"/>
              </a:ext>
            </a:extLst>
          </p:cNvPr>
          <p:cNvGrpSpPr/>
          <p:nvPr/>
        </p:nvGrpSpPr>
        <p:grpSpPr>
          <a:xfrm>
            <a:off x="204875" y="6035556"/>
            <a:ext cx="9167361" cy="882888"/>
            <a:chOff x="252920" y="6060927"/>
            <a:chExt cx="9167361" cy="88288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27011DD-8523-36B0-CAA6-8C812F79028F}"/>
                </a:ext>
              </a:extLst>
            </p:cNvPr>
            <p:cNvGrpSpPr/>
            <p:nvPr/>
          </p:nvGrpSpPr>
          <p:grpSpPr>
            <a:xfrm>
              <a:off x="252920" y="6060927"/>
              <a:ext cx="7682862" cy="882888"/>
              <a:chOff x="252920" y="6060927"/>
              <a:chExt cx="7682862" cy="882888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EA894F0-8BCE-C5AF-5F81-BE7011D5B312}"/>
                  </a:ext>
                </a:extLst>
              </p:cNvPr>
              <p:cNvGrpSpPr/>
              <p:nvPr/>
            </p:nvGrpSpPr>
            <p:grpSpPr>
              <a:xfrm>
                <a:off x="252920" y="6060927"/>
                <a:ext cx="6027284" cy="882888"/>
                <a:chOff x="2078106" y="6055259"/>
                <a:chExt cx="6027284" cy="882888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6269027B-3C32-0F7B-B425-D8E0108AC1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/>
                <a:stretch/>
              </p:blipFill>
              <p:spPr>
                <a:xfrm>
                  <a:off x="3634205" y="6055259"/>
                  <a:ext cx="1765778" cy="882888"/>
                </a:xfrm>
                <a:prstGeom prst="rect">
                  <a:avLst/>
                </a:prstGeom>
              </p:spPr>
            </p:pic>
            <p:pic>
              <p:nvPicPr>
                <p:cNvPr id="12" name="Picture 11" descr="A picture containing drawing, device&#10;&#10;Description automatically generated">
                  <a:extLst>
                    <a:ext uri="{FF2B5EF4-FFF2-40B4-BE49-F238E27FC236}">
                      <a16:creationId xmlns:a16="http://schemas.microsoft.com/office/drawing/2014/main" id="{7A4DECE0-AA50-EF2D-4639-9F1DA588BC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73644" y="6234355"/>
                  <a:ext cx="1422405" cy="474135"/>
                </a:xfrm>
                <a:prstGeom prst="rect">
                  <a:avLst/>
                </a:prstGeom>
              </p:spPr>
            </p:pic>
            <p:pic>
              <p:nvPicPr>
                <p:cNvPr id="13" name="Picture 12" descr="A picture containing drawing&#10;&#10;Description automatically generated">
                  <a:extLst>
                    <a:ext uri="{FF2B5EF4-FFF2-40B4-BE49-F238E27FC236}">
                      <a16:creationId xmlns:a16="http://schemas.microsoft.com/office/drawing/2014/main" id="{EF35F12B-79AA-A6AC-1396-D68585BE27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003962" y="6342752"/>
                  <a:ext cx="1101428" cy="257343"/>
                </a:xfrm>
                <a:prstGeom prst="rect">
                  <a:avLst/>
                </a:prstGeom>
              </p:spPr>
            </p:pic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C0A5862-AB0B-4563-4861-2F8E82D8D6D0}"/>
                    </a:ext>
                  </a:extLst>
                </p:cNvPr>
                <p:cNvSpPr txBox="1"/>
                <p:nvPr/>
              </p:nvSpPr>
              <p:spPr>
                <a:xfrm>
                  <a:off x="2078106" y="6342814"/>
                  <a:ext cx="14277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Major Partners:</a:t>
                  </a:r>
                  <a:endParaRPr lang="en-US" sz="1400" dirty="0"/>
                </a:p>
              </p:txBody>
            </p:sp>
          </p:grpSp>
          <p:pic>
            <p:nvPicPr>
              <p:cNvPr id="10" name="Picture 9" descr="Text, logo&#10;&#10;Description automatically generated">
                <a:extLst>
                  <a:ext uri="{FF2B5EF4-FFF2-40B4-BE49-F238E27FC236}">
                    <a16:creationId xmlns:a16="http://schemas.microsoft.com/office/drawing/2014/main" id="{459E68DC-014B-ECE7-B6F9-3FCBE5076A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13377" y="6121488"/>
                <a:ext cx="1422405" cy="711203"/>
              </a:xfrm>
              <a:prstGeom prst="rect">
                <a:avLst/>
              </a:prstGeom>
            </p:spPr>
          </p:pic>
        </p:grpSp>
        <p:pic>
          <p:nvPicPr>
            <p:cNvPr id="8" name="Picture 7" descr="Logo, company name&#10;&#10;Description automatically generated">
              <a:extLst>
                <a:ext uri="{FF2B5EF4-FFF2-40B4-BE49-F238E27FC236}">
                  <a16:creationId xmlns:a16="http://schemas.microsoft.com/office/drawing/2014/main" id="{B02D58D8-F3C5-08F8-A76D-4C2E73EAE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70348" y="6105888"/>
              <a:ext cx="1349933" cy="674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0416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0AF5-8777-EA47-A846-0AB2C14E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708E8122-DB12-864B-A03A-31811BA3C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4740" y="1532128"/>
            <a:ext cx="4622800" cy="378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8A8D02-C32A-8943-B40A-60420BE83929}"/>
              </a:ext>
            </a:extLst>
          </p:cNvPr>
          <p:cNvSpPr txBox="1"/>
          <p:nvPr/>
        </p:nvSpPr>
        <p:spPr>
          <a:xfrm>
            <a:off x="4038060" y="578021"/>
            <a:ext cx="7252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Conclusion and Call-to-action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431C4F-901E-6340-A285-7C248BAFB812}"/>
              </a:ext>
            </a:extLst>
          </p:cNvPr>
          <p:cNvSpPr txBox="1"/>
          <p:nvPr/>
        </p:nvSpPr>
        <p:spPr>
          <a:xfrm>
            <a:off x="4280182" y="4362621"/>
            <a:ext cx="67685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Submit your completed Pitch Kit online at </a:t>
            </a:r>
            <a:r>
              <a:rPr lang="en-US" sz="2800" b="1" dirty="0">
                <a:hlinkClick r:id="rId3"/>
              </a:rPr>
              <a:t>www.gew.bm</a:t>
            </a:r>
            <a:r>
              <a:rPr lang="en-US" sz="2800" b="1" dirty="0"/>
              <a:t> or email to </a:t>
            </a:r>
            <a:r>
              <a:rPr lang="en-US" sz="2800" b="1" dirty="0" err="1"/>
              <a:t>info@bedc.bm</a:t>
            </a:r>
            <a:r>
              <a:rPr lang="en-US" sz="2800" b="1" dirty="0"/>
              <a:t> </a:t>
            </a:r>
            <a:endParaRPr lang="en-US" sz="2800" dirty="0"/>
          </a:p>
        </p:txBody>
      </p:sp>
      <p:graphicFrame>
        <p:nvGraphicFramePr>
          <p:cNvPr id="33" name="TextBox 4">
            <a:extLst>
              <a:ext uri="{FF2B5EF4-FFF2-40B4-BE49-F238E27FC236}">
                <a16:creationId xmlns:a16="http://schemas.microsoft.com/office/drawing/2014/main" id="{D48DED91-4268-41ED-9A66-E282A408C6FE}"/>
              </a:ext>
            </a:extLst>
          </p:cNvPr>
          <p:cNvGraphicFramePr/>
          <p:nvPr/>
        </p:nvGraphicFramePr>
        <p:xfrm>
          <a:off x="3796748" y="1379383"/>
          <a:ext cx="7772400" cy="267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E5CB224A-BCEB-6111-1C46-43DE659AC810}"/>
              </a:ext>
            </a:extLst>
          </p:cNvPr>
          <p:cNvGrpSpPr/>
          <p:nvPr/>
        </p:nvGrpSpPr>
        <p:grpSpPr>
          <a:xfrm>
            <a:off x="204875" y="6035556"/>
            <a:ext cx="9167361" cy="882888"/>
            <a:chOff x="252920" y="6060927"/>
            <a:chExt cx="9167361" cy="88288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EDC8653-DCC0-B610-B72D-1D234ACD67B2}"/>
                </a:ext>
              </a:extLst>
            </p:cNvPr>
            <p:cNvGrpSpPr/>
            <p:nvPr/>
          </p:nvGrpSpPr>
          <p:grpSpPr>
            <a:xfrm>
              <a:off x="252920" y="6060927"/>
              <a:ext cx="7682862" cy="882888"/>
              <a:chOff x="252920" y="6060927"/>
              <a:chExt cx="7682862" cy="882888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E4C2D94-82FE-888B-D7A2-B087300F5442}"/>
                  </a:ext>
                </a:extLst>
              </p:cNvPr>
              <p:cNvGrpSpPr/>
              <p:nvPr/>
            </p:nvGrpSpPr>
            <p:grpSpPr>
              <a:xfrm>
                <a:off x="252920" y="6060927"/>
                <a:ext cx="6027284" cy="882888"/>
                <a:chOff x="2078106" y="6055259"/>
                <a:chExt cx="6027284" cy="882888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1DCBE348-C64C-8403-628A-CE7835E04D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rcRect/>
                <a:stretch/>
              </p:blipFill>
              <p:spPr>
                <a:xfrm>
                  <a:off x="3634205" y="6055259"/>
                  <a:ext cx="1765778" cy="882888"/>
                </a:xfrm>
                <a:prstGeom prst="rect">
                  <a:avLst/>
                </a:prstGeom>
              </p:spPr>
            </p:pic>
            <p:pic>
              <p:nvPicPr>
                <p:cNvPr id="12" name="Picture 11" descr="A picture containing drawing, device&#10;&#10;Description automatically generated">
                  <a:extLst>
                    <a:ext uri="{FF2B5EF4-FFF2-40B4-BE49-F238E27FC236}">
                      <a16:creationId xmlns:a16="http://schemas.microsoft.com/office/drawing/2014/main" id="{7755BDE1-FB53-51F5-C4E4-7CE4F6CB6C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73644" y="6234355"/>
                  <a:ext cx="1422405" cy="474135"/>
                </a:xfrm>
                <a:prstGeom prst="rect">
                  <a:avLst/>
                </a:prstGeom>
              </p:spPr>
            </p:pic>
            <p:pic>
              <p:nvPicPr>
                <p:cNvPr id="13" name="Picture 12" descr="A picture containing drawing&#10;&#10;Description automatically generated">
                  <a:extLst>
                    <a:ext uri="{FF2B5EF4-FFF2-40B4-BE49-F238E27FC236}">
                      <a16:creationId xmlns:a16="http://schemas.microsoft.com/office/drawing/2014/main" id="{265497AE-7405-B9A6-D761-7C72E31F52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003962" y="6342752"/>
                  <a:ext cx="1101428" cy="257343"/>
                </a:xfrm>
                <a:prstGeom prst="rect">
                  <a:avLst/>
                </a:prstGeom>
              </p:spPr>
            </p:pic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28783E2-8AD9-5204-EBE9-518A4BD2680A}"/>
                    </a:ext>
                  </a:extLst>
                </p:cNvPr>
                <p:cNvSpPr txBox="1"/>
                <p:nvPr/>
              </p:nvSpPr>
              <p:spPr>
                <a:xfrm>
                  <a:off x="2078106" y="6342814"/>
                  <a:ext cx="14277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Major Partners:</a:t>
                  </a:r>
                  <a:endParaRPr lang="en-US" sz="1400" dirty="0"/>
                </a:p>
              </p:txBody>
            </p:sp>
          </p:grpSp>
          <p:pic>
            <p:nvPicPr>
              <p:cNvPr id="10" name="Picture 9" descr="Text, logo&#10;&#10;Description automatically generated">
                <a:extLst>
                  <a:ext uri="{FF2B5EF4-FFF2-40B4-BE49-F238E27FC236}">
                    <a16:creationId xmlns:a16="http://schemas.microsoft.com/office/drawing/2014/main" id="{6643C477-B6AC-88BF-C688-FA6434D264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13377" y="6121488"/>
                <a:ext cx="1422405" cy="711203"/>
              </a:xfrm>
              <a:prstGeom prst="rect">
                <a:avLst/>
              </a:prstGeom>
            </p:spPr>
          </p:pic>
        </p:grpSp>
        <p:pic>
          <p:nvPicPr>
            <p:cNvPr id="8" name="Picture 7" descr="Logo, company name&#10;&#10;Description automatically generated">
              <a:extLst>
                <a:ext uri="{FF2B5EF4-FFF2-40B4-BE49-F238E27FC236}">
                  <a16:creationId xmlns:a16="http://schemas.microsoft.com/office/drawing/2014/main" id="{4E90AF54-7E1D-5C8F-15FF-9FB9B2C36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070348" y="6105888"/>
              <a:ext cx="1349933" cy="674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541997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2c9a7d-cd45-47af-9c9d-8d5dca97d3a3" xsi:nil="true"/>
    <lcf76f155ced4ddcb4097134ff3c332f xmlns="a73e1d3d-de23-46d1-82c1-cff7a4da9df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70149F3E088A43A515F1EACE80B965" ma:contentTypeVersion="18" ma:contentTypeDescription="Create a new document." ma:contentTypeScope="" ma:versionID="d7d102e302cda012f9966983459bc8cb">
  <xsd:schema xmlns:xsd="http://www.w3.org/2001/XMLSchema" xmlns:xs="http://www.w3.org/2001/XMLSchema" xmlns:p="http://schemas.microsoft.com/office/2006/metadata/properties" xmlns:ns2="a73e1d3d-de23-46d1-82c1-cff7a4da9df8" xmlns:ns3="c82c9a7d-cd45-47af-9c9d-8d5dca97d3a3" targetNamespace="http://schemas.microsoft.com/office/2006/metadata/properties" ma:root="true" ma:fieldsID="dcb6d6573553720a9cb6aa02e9a11215" ns2:_="" ns3:_="">
    <xsd:import namespace="a73e1d3d-de23-46d1-82c1-cff7a4da9df8"/>
    <xsd:import namespace="c82c9a7d-cd45-47af-9c9d-8d5dca97d3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3e1d3d-de23-46d1-82c1-cff7a4da9d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d3e780d-7cc7-41d3-8e57-2c4200a66f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2c9a7d-cd45-47af-9c9d-8d5dca97d3a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a5dae5a-24f0-47e5-b099-e97e1d35b71f}" ma:internalName="TaxCatchAll" ma:showField="CatchAllData" ma:web="c82c9a7d-cd45-47af-9c9d-8d5dca97d3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0319C3-085E-4B4B-B5CD-0618614052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600062-B278-4046-AEC5-4466D6D8ACF7}">
  <ds:schemaRefs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c82c9a7d-cd45-47af-9c9d-8d5dca97d3a3"/>
    <ds:schemaRef ds:uri="http://purl.org/dc/dcmitype/"/>
    <ds:schemaRef ds:uri="a73e1d3d-de23-46d1-82c1-cff7a4da9df8"/>
    <ds:schemaRef ds:uri="http://schemas.microsoft.com/office/2006/documentManagement/typ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FC02322-EE96-48DF-AEFB-618061B68A6B}"/>
</file>

<file path=docProps/app.xml><?xml version="1.0" encoding="utf-8"?>
<Properties xmlns="http://schemas.openxmlformats.org/officeDocument/2006/extended-properties" xmlns:vt="http://schemas.openxmlformats.org/officeDocument/2006/docPropsVTypes">
  <Template>{058FA058-8231-C34A-A842-906827E37DA2}tf10001124</Template>
  <TotalTime>18</TotalTime>
  <Words>804</Words>
  <Application>Microsoft Macintosh PowerPoint</Application>
  <PresentationFormat>Widescreen</PresentationFormat>
  <Paragraphs>87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Corbel</vt:lpstr>
      <vt:lpstr>Wingdings 2</vt:lpstr>
      <vt:lpstr>Frame</vt:lpstr>
      <vt:lpstr>Pitch Town!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Green!</dc:title>
  <dc:creator>Kelsea Williams</dc:creator>
  <cp:lastModifiedBy>Kelsea Williams</cp:lastModifiedBy>
  <cp:revision>6</cp:revision>
  <dcterms:created xsi:type="dcterms:W3CDTF">2019-09-30T18:39:34Z</dcterms:created>
  <dcterms:modified xsi:type="dcterms:W3CDTF">2022-09-26T15:02:56Z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0x010100A270149F3E088A43A515F1EACE80B965</vt:lpwstr>
  </property>
</Properties>
</file>